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charts/chart1431.xml" ContentType="application/vnd.openxmlformats-officedocument.drawingml.chart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charts/chart1432.xml" ContentType="application/vnd.openxmlformats-officedocument.drawingml.chart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charts/chart1433.xml" ContentType="application/vnd.openxmlformats-officedocument.drawingml.chart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charts/chart1434.xml" ContentType="application/vnd.openxmlformats-officedocument.drawingml.chart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charts/chart1435.xml" ContentType="application/vnd.openxmlformats-officedocument.drawingml.chart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charts/chart1436.xml" ContentType="application/vnd.openxmlformats-officedocument.drawingml.chart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charts/chart1437.xml" ContentType="application/vnd.openxmlformats-officedocument.drawingml.chart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charts/chart1438.xml" ContentType="application/vnd.openxmlformats-officedocument.drawingml.chart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charts/chart1439.xml" ContentType="application/vnd.openxmlformats-officedocument.drawingml.chart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charts/chart1440.xml" ContentType="application/vnd.openxmlformats-officedocument.drawingml.chart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charts/chart1441.xml" ContentType="application/vnd.openxmlformats-officedocument.drawingml.chart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charts/chart1442.xml" ContentType="application/vnd.openxmlformats-officedocument.drawingml.chart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charts/chart1443.xml" ContentType="application/vnd.openxmlformats-officedocument.drawingml.chart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charts/chart1444.xml" ContentType="application/vnd.openxmlformats-officedocument.drawingml.chart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charts/chart1445.xml" ContentType="application/vnd.openxmlformats-officedocument.drawingml.chart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charts/chart1446.xml" ContentType="application/vnd.openxmlformats-officedocument.drawingml.chart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charts/chart1447.xml" ContentType="application/vnd.openxmlformats-officedocument.drawingml.chart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charts/chart1448.xml" ContentType="application/vnd.openxmlformats-officedocument.drawingml.chart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charts/chart1449.xml" ContentType="application/vnd.openxmlformats-officedocument.drawingml.chart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charts/chart1450.xml" ContentType="application/vnd.openxmlformats-officedocument.drawingml.chart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charts/chart1451.xml" ContentType="application/vnd.openxmlformats-officedocument.drawingml.chart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charts/chart1452.xml" ContentType="application/vnd.openxmlformats-officedocument.drawingml.chart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charts/chart1453.xml" ContentType="application/vnd.openxmlformats-officedocument.drawingml.chart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charts/chart1454.xml" ContentType="application/vnd.openxmlformats-officedocument.drawingml.chart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charts/chart1455.xml" ContentType="application/vnd.openxmlformats-officedocument.drawingml.chart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charts/chart1456.xml" ContentType="application/vnd.openxmlformats-officedocument.drawingml.chart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charts/chart1457.xml" ContentType="application/vnd.openxmlformats-officedocument.drawingml.chart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charts/chart1458.xml" ContentType="application/vnd.openxmlformats-officedocument.drawingml.chart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charts/chart1459.xml" ContentType="application/vnd.openxmlformats-officedocument.drawingml.chart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charts/chart1460.xml" ContentType="application/vnd.openxmlformats-officedocument.drawingml.chart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charts/chart1461.xml" ContentType="application/vnd.openxmlformats-officedocument.drawingml.chart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charts/chart1462.xml" ContentType="application/vnd.openxmlformats-officedocument.drawingml.chart+xml"/>
  <Override PartName="/ppt/slideMasters/slideMaster34.xml" ContentType="application/vnd.openxmlformats-officedocument.presentationml.slideMaster+xml"/>
  <Override PartName="/ppt/slides/slide34.xml" ContentType="application/vnd.openxmlformats-officedocument.presentationml.slide+xml"/>
  <Override PartName="/ppt/charts/chart1463.xml" ContentType="application/vnd.openxmlformats-officedocument.drawingml.chart+xml"/>
  <Override PartName="/ppt/slideMasters/slideMaster35.xml" ContentType="application/vnd.openxmlformats-officedocument.presentationml.slideMaster+xml"/>
  <Override PartName="/ppt/slides/slide35.xml" ContentType="application/vnd.openxmlformats-officedocument.presentationml.slide+xml"/>
  <Override PartName="/ppt/charts/chart1464.xml" ContentType="application/vnd.openxmlformats-officedocument.drawingml.chart+xml"/>
  <Override PartName="/ppt/slideMasters/slideMaster36.xml" ContentType="application/vnd.openxmlformats-officedocument.presentationml.slideMaster+xml"/>
  <Override PartName="/ppt/slides/slide36.xml" ContentType="application/vnd.openxmlformats-officedocument.presentationml.slide+xml"/>
  <Override PartName="/ppt/charts/chart1465.xml" ContentType="application/vnd.openxmlformats-officedocument.drawingml.chart+xml"/>
  <Override PartName="/ppt/slideMasters/slideMaster37.xml" ContentType="application/vnd.openxmlformats-officedocument.presentationml.slideMaster+xml"/>
  <Override PartName="/ppt/slides/slide37.xml" ContentType="application/vnd.openxmlformats-officedocument.presentationml.slide+xml"/>
  <Override PartName="/ppt/charts/chart1466.xml" ContentType="application/vnd.openxmlformats-officedocument.drawingml.chart+xml"/>
  <Override PartName="/ppt/slideMasters/slideMaster38.xml" ContentType="application/vnd.openxmlformats-officedocument.presentationml.slideMaster+xml"/>
  <Override PartName="/ppt/slides/slide38.xml" ContentType="application/vnd.openxmlformats-officedocument.presentationml.slide+xml"/>
  <Override PartName="/ppt/charts/chart1467.xml" ContentType="application/vnd.openxmlformats-officedocument.drawingml.chart+xml"/>
  <Override PartName="/ppt/slideMasters/slideMaster39.xml" ContentType="application/vnd.openxmlformats-officedocument.presentationml.slideMaster+xml"/>
  <Override PartName="/ppt/slides/slide39.xml" ContentType="application/vnd.openxmlformats-officedocument.presentationml.slide+xml"/>
  <Override PartName="/ppt/charts/chart1468.xml" ContentType="application/vnd.openxmlformats-officedocument.drawingml.chart+xml"/>
  <Override PartName="/ppt/slideMasters/slideMaster40.xml" ContentType="application/vnd.openxmlformats-officedocument.presentationml.slideMaster+xml"/>
  <Override PartName="/ppt/slides/slide40.xml" ContentType="application/vnd.openxmlformats-officedocument.presentationml.slide+xml"/>
  <Override PartName="/ppt/charts/chart1469.xml" ContentType="application/vnd.openxmlformats-officedocument.drawingml.chart+xml"/>
  <Override PartName="/ppt/slideMasters/slideMaster41.xml" ContentType="application/vnd.openxmlformats-officedocument.presentationml.slideMaster+xml"/>
  <Override PartName="/ppt/slides/slide41.xml" ContentType="application/vnd.openxmlformats-officedocument.presentationml.slide+xml"/>
  <Override PartName="/ppt/charts/chart1470.xml" ContentType="application/vnd.openxmlformats-officedocument.drawingml.chart+xml"/>
  <Override PartName="/ppt/slideMasters/slideMaster42.xml" ContentType="application/vnd.openxmlformats-officedocument.presentationml.slideMaster+xml"/>
  <Override PartName="/ppt/slides/slide42.xml" ContentType="application/vnd.openxmlformats-officedocument.presentationml.slide+xml"/>
  <Override PartName="/ppt/charts/chart1471.xml" ContentType="application/vnd.openxmlformats-officedocument.drawingml.chart+xml"/>
  <Override PartName="/ppt/slideMasters/slideMaster43.xml" ContentType="application/vnd.openxmlformats-officedocument.presentationml.slideMaster+xml"/>
  <Override PartName="/ppt/slides/slide43.xml" ContentType="application/vnd.openxmlformats-officedocument.presentationml.slide+xml"/>
  <Override PartName="/ppt/charts/chart1472.xml" ContentType="application/vnd.openxmlformats-officedocument.drawingml.chart+xml"/>
  <Override PartName="/ppt/slideMasters/slideMaster44.xml" ContentType="application/vnd.openxmlformats-officedocument.presentationml.slideMaster+xml"/>
  <Override PartName="/ppt/slides/slide44.xml" ContentType="application/vnd.openxmlformats-officedocument.presentationml.slide+xml"/>
  <Override PartName="/ppt/charts/chart1473.xml" ContentType="application/vnd.openxmlformats-officedocument.drawingml.chart+xml"/>
  <Override PartName="/ppt/slideMasters/slideMaster45.xml" ContentType="application/vnd.openxmlformats-officedocument.presentationml.slideMaster+xml"/>
  <Override PartName="/ppt/slides/slide45.xml" ContentType="application/vnd.openxmlformats-officedocument.presentationml.slide+xml"/>
  <Override PartName="/ppt/charts/chart1474.xml" ContentType="application/vnd.openxmlformats-officedocument.drawingml.chart+xml"/>
  <Override PartName="/ppt/slideMasters/slideMaster46.xml" ContentType="application/vnd.openxmlformats-officedocument.presentationml.slideMaster+xml"/>
  <Override PartName="/ppt/slides/slide46.xml" ContentType="application/vnd.openxmlformats-officedocument.presentationml.slide+xml"/>
  <Override PartName="/ppt/charts/chart1475.xml" ContentType="application/vnd.openxmlformats-officedocument.drawingml.chart+xml"/>
  <Override PartName="/ppt/slideMasters/slideMaster47.xml" ContentType="application/vnd.openxmlformats-officedocument.presentationml.slideMaster+xml"/>
  <Override PartName="/ppt/slides/slide47.xml" ContentType="application/vnd.openxmlformats-officedocument.presentationml.slide+xml"/>
  <Override PartName="/ppt/charts/chart1476.xml" ContentType="application/vnd.openxmlformats-officedocument.drawingml.chart+xml"/>
  <Override PartName="/ppt/slideMasters/slideMaster48.xml" ContentType="application/vnd.openxmlformats-officedocument.presentationml.slideMaster+xml"/>
  <Override PartName="/ppt/slides/slide48.xml" ContentType="application/vnd.openxmlformats-officedocument.presentationml.slide+xml"/>
  <Override PartName="/ppt/charts/chart1477.xml" ContentType="application/vnd.openxmlformats-officedocument.drawingml.chart+xml"/>
  <Override PartName="/ppt/slideMasters/slideMaster49.xml" ContentType="application/vnd.openxmlformats-officedocument.presentationml.slideMaster+xml"/>
  <Override PartName="/ppt/slides/slide49.xml" ContentType="application/vnd.openxmlformats-officedocument.presentationml.slide+xml"/>
  <Override PartName="/ppt/charts/chart1478.xml" ContentType="application/vnd.openxmlformats-officedocument.drawingml.chart+xml"/>
  <Override PartName="/ppt/slideMasters/slideMaster50.xml" ContentType="application/vnd.openxmlformats-officedocument.presentationml.slideMaster+xml"/>
  <Override PartName="/ppt/slides/slide50.xml" ContentType="application/vnd.openxmlformats-officedocument.presentationml.slide+xml"/>
  <Override PartName="/ppt/charts/chart1479.xml" ContentType="application/vnd.openxmlformats-officedocument.drawingml.chart+xml"/>
  <Override PartName="/ppt/slideMasters/slideMaster51.xml" ContentType="application/vnd.openxmlformats-officedocument.presentationml.slideMaster+xml"/>
  <Override PartName="/ppt/slides/slide51.xml" ContentType="application/vnd.openxmlformats-officedocument.presentationml.slide+xml"/>
  <Override PartName="/ppt/charts/chart1480.xml" ContentType="application/vnd.openxmlformats-officedocument.drawingml.chart+xml"/>
  <Override PartName="/ppt/slideMasters/slideMaster52.xml" ContentType="application/vnd.openxmlformats-officedocument.presentationml.slideMaster+xml"/>
  <Override PartName="/ppt/slides/slide52.xml" ContentType="application/vnd.openxmlformats-officedocument.presentationml.slide+xml"/>
  <Override PartName="/ppt/charts/chart1481.xml" ContentType="application/vnd.openxmlformats-officedocument.drawingml.chart+xml"/>
  <Override PartName="/ppt/slideMasters/slideMaster53.xml" ContentType="application/vnd.openxmlformats-officedocument.presentationml.slideMaster+xml"/>
  <Override PartName="/ppt/slides/slide53.xml" ContentType="application/vnd.openxmlformats-officedocument.presentationml.slide+xml"/>
  <Override PartName="/ppt/charts/chart1482.xml" ContentType="application/vnd.openxmlformats-officedocument.drawingml.chart+xml"/>
  <Override PartName="/ppt/slideMasters/slideMaster54.xml" ContentType="application/vnd.openxmlformats-officedocument.presentationml.slideMaster+xml"/>
  <Override PartName="/ppt/slides/slide54.xml" ContentType="application/vnd.openxmlformats-officedocument.presentationml.slide+xml"/>
  <Override PartName="/ppt/charts/chart1483.xml" ContentType="application/vnd.openxmlformats-officedocument.drawingml.chart+xml"/>
  <Override PartName="/ppt/slideMasters/slideMaster55.xml" ContentType="application/vnd.openxmlformats-officedocument.presentationml.slideMaster+xml"/>
  <Override PartName="/ppt/slides/slide55.xml" ContentType="application/vnd.openxmlformats-officedocument.presentationml.slide+xml"/>
  <Override PartName="/ppt/charts/chart1484.xml" ContentType="application/vnd.openxmlformats-officedocument.drawingml.chart+xml"/>
  <Override PartName="/ppt/slideMasters/slideMaster56.xml" ContentType="application/vnd.openxmlformats-officedocument.presentationml.slideMaster+xml"/>
  <Override PartName="/ppt/slides/slide56.xml" ContentType="application/vnd.openxmlformats-officedocument.presentationml.slide+xml"/>
  <Override PartName="/ppt/charts/chart1485.xml" ContentType="application/vnd.openxmlformats-officedocument.drawingml.chart+xml"/>
  <Override PartName="/ppt/slideMasters/slideMaster57.xml" ContentType="application/vnd.openxmlformats-officedocument.presentationml.slideMaster+xml"/>
  <Override PartName="/ppt/slides/slide57.xml" ContentType="application/vnd.openxmlformats-officedocument.presentationml.slide+xml"/>
  <Override PartName="/ppt/charts/chart1486.xml" ContentType="application/vnd.openxmlformats-officedocument.drawingml.chart+xml"/>
  <Override PartName="/ppt/slideMasters/slideMaster58.xml" ContentType="application/vnd.openxmlformats-officedocument.presentationml.slideMaster+xml"/>
  <Override PartName="/ppt/slides/slide58.xml" ContentType="application/vnd.openxmlformats-officedocument.presentationml.slide+xml"/>
  <Override PartName="/ppt/charts/chart1487.xml" ContentType="application/vnd.openxmlformats-officedocument.drawingml.chart+xml"/>
  <Override PartName="/ppt/slideMasters/slideMaster59.xml" ContentType="application/vnd.openxmlformats-officedocument.presentationml.slideMaster+xml"/>
  <Override PartName="/ppt/slides/slide59.xml" ContentType="application/vnd.openxmlformats-officedocument.presentationml.slide+xml"/>
  <Override PartName="/ppt/charts/chart1488.xml" ContentType="application/vnd.openxmlformats-officedocument.drawingml.chart+xml"/>
  <Override PartName="/ppt/slideMasters/slideMaster60.xml" ContentType="application/vnd.openxmlformats-officedocument.presentationml.slideMaster+xml"/>
  <Override PartName="/ppt/slides/slide60.xml" ContentType="application/vnd.openxmlformats-officedocument.presentationml.slide+xml"/>
  <Override PartName="/ppt/charts/chart1489.xml" ContentType="application/vnd.openxmlformats-officedocument.drawingml.chart+xml"/>
  <Override PartName="/ppt/slideMasters/slideMaster61.xml" ContentType="application/vnd.openxmlformats-officedocument.presentationml.slideMaster+xml"/>
  <Override PartName="/ppt/slides/slide61.xml" ContentType="application/vnd.openxmlformats-officedocument.presentationml.slide+xml"/>
  <Override PartName="/ppt/charts/chart1490.xml" ContentType="application/vnd.openxmlformats-officedocument.drawingml.chart+xml"/>
  <Override PartName="/ppt/slideMasters/slideMaster62.xml" ContentType="application/vnd.openxmlformats-officedocument.presentationml.slideMaster+xml"/>
  <Override PartName="/ppt/slides/slide62.xml" ContentType="application/vnd.openxmlformats-officedocument.presentationml.slide+xml"/>
  <Override PartName="/ppt/charts/chart1491.xml" ContentType="application/vnd.openxmlformats-officedocument.drawingml.chart+xml"/>
  <Override PartName="/ppt/slideMasters/slideMaster63.xml" ContentType="application/vnd.openxmlformats-officedocument.presentationml.slideMaster+xml"/>
  <Override PartName="/ppt/slides/slide63.xml" ContentType="application/vnd.openxmlformats-officedocument.presentationml.slide+xml"/>
  <Override PartName="/ppt/charts/chart1492.xml" ContentType="application/vnd.openxmlformats-officedocument.drawingml.chart+xml"/>
  <Override PartName="/ppt/slideMasters/slideMaster64.xml" ContentType="application/vnd.openxmlformats-officedocument.presentationml.slideMaster+xml"/>
  <Override PartName="/ppt/slides/slide64.xml" ContentType="application/vnd.openxmlformats-officedocument.presentationml.slide+xml"/>
  <Override PartName="/ppt/charts/chart1493.xml" ContentType="application/vnd.openxmlformats-officedocument.drawingml.chart+xml"/>
  <Override PartName="/ppt/slideMasters/slideMaster65.xml" ContentType="application/vnd.openxmlformats-officedocument.presentationml.slideMaster+xml"/>
  <Override PartName="/ppt/slides/slide65.xml" ContentType="application/vnd.openxmlformats-officedocument.presentationml.slide+xml"/>
  <Override PartName="/ppt/charts/chart1494.xml" ContentType="application/vnd.openxmlformats-officedocument.drawingml.chart+xml"/>
  <Override PartName="/ppt/slideMasters/slideMaster66.xml" ContentType="application/vnd.openxmlformats-officedocument.presentationml.slideMaster+xml"/>
  <Override PartName="/ppt/slides/slide66.xml" ContentType="application/vnd.openxmlformats-officedocument.presentationml.slide+xml"/>
  <Override PartName="/ppt/charts/chart1495.xml" ContentType="application/vnd.openxmlformats-officedocument.drawingml.chart+xml"/>
  <Override PartName="/ppt/slideMasters/slideMaster67.xml" ContentType="application/vnd.openxmlformats-officedocument.presentationml.slideMaster+xml"/>
  <Override PartName="/ppt/slides/slide67.xml" ContentType="application/vnd.openxmlformats-officedocument.presentationml.slide+xml"/>
  <Override PartName="/ppt/charts/chart1496.xml" ContentType="application/vnd.openxmlformats-officedocument.drawingml.chart+xml"/>
  <Override PartName="/ppt/slideMasters/slideMaster68.xml" ContentType="application/vnd.openxmlformats-officedocument.presentationml.slideMaster+xml"/>
  <Override PartName="/ppt/slides/slide68.xml" ContentType="application/vnd.openxmlformats-officedocument.presentationml.slide+xml"/>
  <Override PartName="/ppt/charts/chart1497.xml" ContentType="application/vnd.openxmlformats-officedocument.drawingml.chart+xml"/>
  <Override PartName="/ppt/slideMasters/slideMaster69.xml" ContentType="application/vnd.openxmlformats-officedocument.presentationml.slideMaster+xml"/>
  <Override PartName="/ppt/slides/slide69.xml" ContentType="application/vnd.openxmlformats-officedocument.presentationml.slide+xml"/>
  <Override PartName="/ppt/charts/chart1498.xml" ContentType="application/vnd.openxmlformats-officedocument.drawingml.chart+xml"/>
  <Override PartName="/ppt/slideMasters/slideMaster70.xml" ContentType="application/vnd.openxmlformats-officedocument.presentationml.slideMaster+xml"/>
  <Override PartName="/ppt/slides/slide70.xml" ContentType="application/vnd.openxmlformats-officedocument.presentationml.slide+xml"/>
  <Override PartName="/ppt/charts/chart1499.xml" ContentType="application/vnd.openxmlformats-officedocument.drawingml.chart+xml"/>
  <Override PartName="/ppt/slideMasters/slideMaster71.xml" ContentType="application/vnd.openxmlformats-officedocument.presentationml.slideMaster+xml"/>
  <Override PartName="/ppt/slides/slide71.xml" ContentType="application/vnd.openxmlformats-officedocument.presentationml.slide+xml"/>
  <Override PartName="/ppt/charts/chart1500.xml" ContentType="application/vnd.openxmlformats-officedocument.drawingml.chart+xml"/>
  <Override PartName="/ppt/slideMasters/slideMaster72.xml" ContentType="application/vnd.openxmlformats-officedocument.presentationml.slideMaster+xml"/>
  <Override PartName="/ppt/slides/slide72.xml" ContentType="application/vnd.openxmlformats-officedocument.presentationml.slide+xml"/>
  <Override PartName="/ppt/charts/chart1501.xml" ContentType="application/vnd.openxmlformats-officedocument.drawingml.chart+xml"/>
  <Override PartName="/ppt/slideMasters/slideMaster73.xml" ContentType="application/vnd.openxmlformats-officedocument.presentationml.slideMaster+xml"/>
  <Override PartName="/ppt/slides/slide73.xml" ContentType="application/vnd.openxmlformats-officedocument.presentationml.slide+xml"/>
  <Override PartName="/ppt/charts/chart1502.xml" ContentType="application/vnd.openxmlformats-officedocument.drawingml.chart+xml"/>
  <Override PartName="/ppt/slideMasters/slideMaster74.xml" ContentType="application/vnd.openxmlformats-officedocument.presentationml.slideMaster+xml"/>
  <Override PartName="/ppt/slides/slide74.xml" ContentType="application/vnd.openxmlformats-officedocument.presentationml.slide+xml"/>
  <Override PartName="/ppt/charts/chart1503.xml" ContentType="application/vnd.openxmlformats-officedocument.drawingml.chart+xml"/>
  <Override PartName="/ppt/slideMasters/slideMaster75.xml" ContentType="application/vnd.openxmlformats-officedocument.presentationml.slideMaster+xml"/>
  <Override PartName="/ppt/slides/slide75.xml" ContentType="application/vnd.openxmlformats-officedocument.presentationml.slide+xml"/>
  <Override PartName="/ppt/charts/chart1504.xml" ContentType="application/vnd.openxmlformats-officedocument.drawingml.chart+xml"/>
  <Override PartName="/ppt/slideMasters/slideMaster76.xml" ContentType="application/vnd.openxmlformats-officedocument.presentationml.slideMaster+xml"/>
  <Override PartName="/ppt/slides/slide76.xml" ContentType="application/vnd.openxmlformats-officedocument.presentationml.slide+xml"/>
  <Override PartName="/ppt/charts/chart1505.xml" ContentType="application/vnd.openxmlformats-officedocument.drawingml.chart+xml"/>
  <Override PartName="/ppt/slideMasters/slideMaster77.xml" ContentType="application/vnd.openxmlformats-officedocument.presentationml.slideMaster+xml"/>
  <Override PartName="/ppt/slides/slide77.xml" ContentType="application/vnd.openxmlformats-officedocument.presentationml.slide+xml"/>
  <Override PartName="/ppt/charts/chart1506.xml" ContentType="application/vnd.openxmlformats-officedocument.drawingml.chart+xml"/>
  <Override PartName="/ppt/slideMasters/slideMaster78.xml" ContentType="application/vnd.openxmlformats-officedocument.presentationml.slideMaster+xml"/>
  <Override PartName="/ppt/slides/slide78.xml" ContentType="application/vnd.openxmlformats-officedocument.presentationml.slide+xml"/>
  <Override PartName="/ppt/charts/chart1507.xml" ContentType="application/vnd.openxmlformats-officedocument.drawingml.chart+xml"/>
  <Override PartName="/ppt/slideMasters/slideMaster79.xml" ContentType="application/vnd.openxmlformats-officedocument.presentationml.slideMaster+xml"/>
  <Override PartName="/ppt/slides/slide79.xml" ContentType="application/vnd.openxmlformats-officedocument.presentationml.slide+xml"/>
  <Override PartName="/ppt/charts/chart1508.xml" ContentType="application/vnd.openxmlformats-officedocument.drawingml.chart+xml"/>
  <Override PartName="/ppt/slideMasters/slideMaster80.xml" ContentType="application/vnd.openxmlformats-officedocument.presentationml.slideMaster+xml"/>
  <Override PartName="/ppt/slides/slide80.xml" ContentType="application/vnd.openxmlformats-officedocument.presentationml.slide+xml"/>
  <Override PartName="/ppt/charts/chart1509.xml" ContentType="application/vnd.openxmlformats-officedocument.drawingml.chart+xml"/>
  <Override PartName="/ppt/slideMasters/slideMaster81.xml" ContentType="application/vnd.openxmlformats-officedocument.presentationml.slideMaster+xml"/>
  <Override PartName="/ppt/slides/slide81.xml" ContentType="application/vnd.openxmlformats-officedocument.presentationml.slide+xml"/>
  <Override PartName="/ppt/charts/chart1510.xml" ContentType="application/vnd.openxmlformats-officedocument.drawingml.chart+xml"/>
  <Override PartName="/ppt/slideMasters/slideMaster82.xml" ContentType="application/vnd.openxmlformats-officedocument.presentationml.slideMaster+xml"/>
  <Override PartName="/ppt/slides/slide82.xml" ContentType="application/vnd.openxmlformats-officedocument.presentationml.slide+xml"/>
  <Override PartName="/ppt/charts/chart1511.xml" ContentType="application/vnd.openxmlformats-officedocument.drawingml.chart+xml"/>
  <Override PartName="/ppt/slideMasters/slideMaster83.xml" ContentType="application/vnd.openxmlformats-officedocument.presentationml.slideMaster+xml"/>
  <Override PartName="/ppt/slides/slide83.xml" ContentType="application/vnd.openxmlformats-officedocument.presentationml.slide+xml"/>
  <Override PartName="/ppt/charts/chart1512.xml" ContentType="application/vnd.openxmlformats-officedocument.drawingml.chart+xml"/>
  <Override PartName="/ppt/slideMasters/slideMaster84.xml" ContentType="application/vnd.openxmlformats-officedocument.presentationml.slideMaster+xml"/>
  <Override PartName="/ppt/slides/slide84.xml" ContentType="application/vnd.openxmlformats-officedocument.presentationml.slide+xml"/>
  <Override PartName="/ppt/charts/chart1513.xml" ContentType="application/vnd.openxmlformats-officedocument.drawingml.chart+xml"/>
  <Override PartName="/ppt/slideMasters/slideMaster85.xml" ContentType="application/vnd.openxmlformats-officedocument.presentationml.slideMaster+xml"/>
  <Override PartName="/ppt/slides/slide85.xml" ContentType="application/vnd.openxmlformats-officedocument.presentationml.slide+xml"/>
  <Override PartName="/ppt/charts/chart1514.xml" ContentType="application/vnd.openxmlformats-officedocument.drawingml.chart+xml"/>
  <Override PartName="/ppt/slideMasters/slideMaster86.xml" ContentType="application/vnd.openxmlformats-officedocument.presentationml.slideMaster+xml"/>
  <Override PartName="/ppt/slides/slide86.xml" ContentType="application/vnd.openxmlformats-officedocument.presentationml.slide+xml"/>
  <Override PartName="/ppt/charts/chart1515.xml" ContentType="application/vnd.openxmlformats-officedocument.drawingml.chart+xml"/>
  <Override PartName="/ppt/slideMasters/slideMaster87.xml" ContentType="application/vnd.openxmlformats-officedocument.presentationml.slideMaster+xml"/>
  <Override PartName="/ppt/slides/slide87.xml" ContentType="application/vnd.openxmlformats-officedocument.presentationml.slide+xml"/>
  <Override PartName="/ppt/charts/chart1516.xml" ContentType="application/vnd.openxmlformats-officedocument.drawingml.chart+xml"/>
  <Override PartName="/ppt/slideMasters/slideMaster88.xml" ContentType="application/vnd.openxmlformats-officedocument.presentationml.slideMaster+xml"/>
  <Override PartName="/ppt/slides/slide88.xml" ContentType="application/vnd.openxmlformats-officedocument.presentationml.slide+xml"/>
  <Override PartName="/ppt/charts/chart1517.xml" ContentType="application/vnd.openxmlformats-officedocument.drawingml.chart+xml"/>
  <Override PartName="/ppt/slideMasters/slideMaster89.xml" ContentType="application/vnd.openxmlformats-officedocument.presentationml.slideMaster+xml"/>
  <Override PartName="/ppt/slides/slide89.xml" ContentType="application/vnd.openxmlformats-officedocument.presentationml.slide+xml"/>
  <Override PartName="/ppt/charts/chart1518.xml" ContentType="application/vnd.openxmlformats-officedocument.drawingml.chart+xml"/>
  <Override PartName="/ppt/slideMasters/slideMaster90.xml" ContentType="application/vnd.openxmlformats-officedocument.presentationml.slideMaster+xml"/>
  <Override PartName="/ppt/slides/slide90.xml" ContentType="application/vnd.openxmlformats-officedocument.presentationml.slide+xml"/>
  <Override PartName="/ppt/charts/chart1519.xml" ContentType="application/vnd.openxmlformats-officedocument.drawingml.chart+xml"/>
  <Override PartName="/ppt/slideMasters/slideMaster91.xml" ContentType="application/vnd.openxmlformats-officedocument.presentationml.slideMaster+xml"/>
  <Override PartName="/ppt/slides/slide91.xml" ContentType="application/vnd.openxmlformats-officedocument.presentationml.slide+xml"/>
  <Override PartName="/ppt/charts/chart1520.xml" ContentType="application/vnd.openxmlformats-officedocument.drawingml.chart+xml"/>
  <Override PartName="/ppt/slideMasters/slideMaster92.xml" ContentType="application/vnd.openxmlformats-officedocument.presentationml.slideMaster+xml"/>
  <Override PartName="/ppt/slides/slide92.xml" ContentType="application/vnd.openxmlformats-officedocument.presentationml.slide+xml"/>
  <Override PartName="/ppt/charts/chart1521.xml" ContentType="application/vnd.openxmlformats-officedocument.drawingml.chart+xml"/>
  <Override PartName="/ppt/slideMasters/slideMaster93.xml" ContentType="application/vnd.openxmlformats-officedocument.presentationml.slideMaster+xml"/>
  <Override PartName="/ppt/slides/slide93.xml" ContentType="application/vnd.openxmlformats-officedocument.presentationml.slide+xml"/>
  <Override PartName="/ppt/charts/chart1522.xml" ContentType="application/vnd.openxmlformats-officedocument.drawingml.chart+xml"/>
  <Override PartName="/ppt/slideMasters/slideMaster94.xml" ContentType="application/vnd.openxmlformats-officedocument.presentationml.slideMaster+xml"/>
  <Override PartName="/ppt/slides/slide94.xml" ContentType="application/vnd.openxmlformats-officedocument.presentationml.slide+xml"/>
  <Override PartName="/ppt/charts/chart1523.xml" ContentType="application/vnd.openxmlformats-officedocument.drawingml.chart+xml"/>
  <Override PartName="/ppt/slideMasters/slideMaster95.xml" ContentType="application/vnd.openxmlformats-officedocument.presentationml.slideMaster+xml"/>
  <Override PartName="/ppt/slides/slide95.xml" ContentType="application/vnd.openxmlformats-officedocument.presentationml.slide+xml"/>
  <Override PartName="/ppt/charts/chart1524.xml" ContentType="application/vnd.openxmlformats-officedocument.drawingml.chart+xml"/>
  <Override PartName="/ppt/slideMasters/slideMaster96.xml" ContentType="application/vnd.openxmlformats-officedocument.presentationml.slideMaster+xml"/>
  <Override PartName="/ppt/slides/slide96.xml" ContentType="application/vnd.openxmlformats-officedocument.presentationml.slide+xml"/>
  <Override PartName="/ppt/charts/chart1525.xml" ContentType="application/vnd.openxmlformats-officedocument.drawingml.chart+xml"/>
  <Override PartName="/ppt/slideMasters/slideMaster97.xml" ContentType="application/vnd.openxmlformats-officedocument.presentationml.slideMaster+xml"/>
  <Override PartName="/ppt/slides/slide97.xml" ContentType="application/vnd.openxmlformats-officedocument.presentationml.slide+xml"/>
  <Override PartName="/ppt/charts/chart1526.xml" ContentType="application/vnd.openxmlformats-officedocument.drawingml.chart+xml"/>
  <Override PartName="/ppt/slideMasters/slideMaster98.xml" ContentType="application/vnd.openxmlformats-officedocument.presentationml.slideMaster+xml"/>
  <Override PartName="/ppt/slides/slide98.xml" ContentType="application/vnd.openxmlformats-officedocument.presentationml.slide+xml"/>
  <Override PartName="/ppt/charts/chart1527.xml" ContentType="application/vnd.openxmlformats-officedocument.drawingml.chart+xml"/>
  <Override PartName="/ppt/slideMasters/slideMaster99.xml" ContentType="application/vnd.openxmlformats-officedocument.presentationml.slideMaster+xml"/>
  <Override PartName="/ppt/slides/slide99.xml" ContentType="application/vnd.openxmlformats-officedocument.presentationml.slide+xml"/>
  <Override PartName="/ppt/charts/chart1528.xml" ContentType="application/vnd.openxmlformats-officedocument.drawingml.chart+xml"/>
  <Override PartName="/ppt/slideMasters/slideMaster100.xml" ContentType="application/vnd.openxmlformats-officedocument.presentationml.slideMaster+xml"/>
  <Override PartName="/ppt/slides/slide100.xml" ContentType="application/vnd.openxmlformats-officedocument.presentationml.slide+xml"/>
  <Override PartName="/ppt/charts/chart1529.xml" ContentType="application/vnd.openxmlformats-officedocument.drawingml.chart+xml"/>
  <Override PartName="/ppt/slideMasters/slideMaster101.xml" ContentType="application/vnd.openxmlformats-officedocument.presentationml.slideMaster+xml"/>
  <Override PartName="/ppt/slides/slide101.xml" ContentType="application/vnd.openxmlformats-officedocument.presentationml.slide+xml"/>
  <Override PartName="/ppt/charts/chart1530.xml" ContentType="application/vnd.openxmlformats-officedocument.drawingml.chart+xml"/>
  <Override PartName="/ppt/slideMasters/slideMaster102.xml" ContentType="application/vnd.openxmlformats-officedocument.presentationml.slideMaster+xml"/>
  <Override PartName="/ppt/slides/slide102.xml" ContentType="application/vnd.openxmlformats-officedocument.presentationml.slide+xml"/>
  <Override PartName="/ppt/charts/chart1531.xml" ContentType="application/vnd.openxmlformats-officedocument.drawingml.chart+xml"/>
  <Override PartName="/ppt/slideMasters/slideMaster103.xml" ContentType="application/vnd.openxmlformats-officedocument.presentationml.slideMaster+xml"/>
  <Override PartName="/ppt/slides/slide103.xml" ContentType="application/vnd.openxmlformats-officedocument.presentationml.slide+xml"/>
  <Override PartName="/ppt/charts/chart1532.xml" ContentType="application/vnd.openxmlformats-officedocument.drawingml.chart+xml"/>
  <Override PartName="/ppt/slideMasters/slideMaster104.xml" ContentType="application/vnd.openxmlformats-officedocument.presentationml.slideMaster+xml"/>
  <Override PartName="/ppt/slides/slide104.xml" ContentType="application/vnd.openxmlformats-officedocument.presentationml.slide+xml"/>
  <Override PartName="/ppt/charts/chart1533.xml" ContentType="application/vnd.openxmlformats-officedocument.drawingml.chart+xml"/>
  <Override PartName="/ppt/slideMasters/slideMaster105.xml" ContentType="application/vnd.openxmlformats-officedocument.presentationml.slideMaster+xml"/>
  <Override PartName="/ppt/slides/slide105.xml" ContentType="application/vnd.openxmlformats-officedocument.presentationml.slide+xml"/>
  <Override PartName="/ppt/charts/chart1534.xml" ContentType="application/vnd.openxmlformats-officedocument.drawingml.chart+xml"/>
  <Override PartName="/ppt/slideMasters/slideMaster106.xml" ContentType="application/vnd.openxmlformats-officedocument.presentationml.slideMaster+xml"/>
  <Override PartName="/ppt/slides/slide106.xml" ContentType="application/vnd.openxmlformats-officedocument.presentationml.slide+xml"/>
  <Override PartName="/ppt/charts/chart1535.xml" ContentType="application/vnd.openxmlformats-officedocument.drawingml.chart+xml"/>
  <Override PartName="/ppt/slideMasters/slideMaster107.xml" ContentType="application/vnd.openxmlformats-officedocument.presentationml.slideMaster+xml"/>
  <Override PartName="/ppt/slides/slide107.xml" ContentType="application/vnd.openxmlformats-officedocument.presentationml.slide+xml"/>
  <Override PartName="/ppt/charts/chart1536.xml" ContentType="application/vnd.openxmlformats-officedocument.drawingml.chart+xml"/>
  <Override PartName="/ppt/slideMasters/slideMaster108.xml" ContentType="application/vnd.openxmlformats-officedocument.presentationml.slideMaster+xml"/>
  <Override PartName="/ppt/slides/slide108.xml" ContentType="application/vnd.openxmlformats-officedocument.presentationml.slide+xml"/>
  <Override PartName="/ppt/charts/chart1537.xml" ContentType="application/vnd.openxmlformats-officedocument.drawingml.chart+xml"/>
  <Override PartName="/ppt/slideMasters/slideMaster109.xml" ContentType="application/vnd.openxmlformats-officedocument.presentationml.slideMaster+xml"/>
  <Override PartName="/ppt/slides/slide109.xml" ContentType="application/vnd.openxmlformats-officedocument.presentationml.slide+xml"/>
  <Override PartName="/ppt/charts/chart1538.xml" ContentType="application/vnd.openxmlformats-officedocument.drawingml.chart+xml"/>
  <Override PartName="/ppt/slideMasters/slideMaster110.xml" ContentType="application/vnd.openxmlformats-officedocument.presentationml.slideMaster+xml"/>
  <Override PartName="/ppt/slides/slide110.xml" ContentType="application/vnd.openxmlformats-officedocument.presentationml.slide+xml"/>
  <Override PartName="/ppt/charts/chart1539.xml" ContentType="application/vnd.openxmlformats-officedocument.drawingml.chart+xml"/>
  <Override PartName="/ppt/slideMasters/slideMaster111.xml" ContentType="application/vnd.openxmlformats-officedocument.presentationml.slideMaster+xml"/>
  <Override PartName="/ppt/slides/slide111.xml" ContentType="application/vnd.openxmlformats-officedocument.presentationml.slide+xml"/>
  <Override PartName="/ppt/charts/chart1540.xml" ContentType="application/vnd.openxmlformats-officedocument.drawingml.chart+xml"/>
  <Override PartName="/ppt/slideMasters/slideMaster112.xml" ContentType="application/vnd.openxmlformats-officedocument.presentationml.slideMaster+xml"/>
  <Override PartName="/ppt/slides/slide112.xml" ContentType="application/vnd.openxmlformats-officedocument.presentationml.slide+xml"/>
  <Override PartName="/ppt/charts/chart1541.xml" ContentType="application/vnd.openxmlformats-officedocument.drawingml.chart+xml"/>
  <Override PartName="/ppt/slideMasters/slideMaster113.xml" ContentType="application/vnd.openxmlformats-officedocument.presentationml.slideMaster+xml"/>
  <Override PartName="/ppt/slides/slide113.xml" ContentType="application/vnd.openxmlformats-officedocument.presentationml.slide+xml"/>
  <Override PartName="/ppt/charts/chart1542.xml" ContentType="application/vnd.openxmlformats-officedocument.drawingml.chart+xml"/>
  <Override PartName="/ppt/slideMasters/slideMaster114.xml" ContentType="application/vnd.openxmlformats-officedocument.presentationml.slideMaster+xml"/>
  <Override PartName="/ppt/slides/slide114.xml" ContentType="application/vnd.openxmlformats-officedocument.presentationml.slide+xml"/>
  <Override PartName="/ppt/charts/chart1543.xml" ContentType="application/vnd.openxmlformats-officedocument.drawingml.chart+xml"/>
  <Override PartName="/ppt/slideMasters/slideMaster115.xml" ContentType="application/vnd.openxmlformats-officedocument.presentationml.slideMaster+xml"/>
  <Override PartName="/ppt/slides/slide115.xml" ContentType="application/vnd.openxmlformats-officedocument.presentationml.slide+xml"/>
  <Override PartName="/ppt/charts/chart1544.xml" ContentType="application/vnd.openxmlformats-officedocument.drawingml.chart+xml"/>
  <Override PartName="/ppt/slideMasters/slideMaster116.xml" ContentType="application/vnd.openxmlformats-officedocument.presentationml.slideMaster+xml"/>
  <Override PartName="/ppt/slides/slide116.xml" ContentType="application/vnd.openxmlformats-officedocument.presentationml.slide+xml"/>
  <Override PartName="/ppt/charts/chart1545.xml" ContentType="application/vnd.openxmlformats-officedocument.drawingml.chart+xml"/>
  <Override PartName="/ppt/slideMasters/slideMaster117.xml" ContentType="application/vnd.openxmlformats-officedocument.presentationml.slideMaster+xml"/>
  <Override PartName="/ppt/slides/slide117.xml" ContentType="application/vnd.openxmlformats-officedocument.presentationml.slide+xml"/>
  <Override PartName="/ppt/charts/chart1546.xml" ContentType="application/vnd.openxmlformats-officedocument.drawingml.chart+xml"/>
  <Override PartName="/ppt/slideMasters/slideMaster118.xml" ContentType="application/vnd.openxmlformats-officedocument.presentationml.slideMaster+xml"/>
  <Override PartName="/ppt/slides/slide118.xml" ContentType="application/vnd.openxmlformats-officedocument.presentationml.slide+xml"/>
  <Override PartName="/ppt/charts/chart1547.xml" ContentType="application/vnd.openxmlformats-officedocument.drawingml.chart+xml"/>
  <Override PartName="/ppt/slideMasters/slideMaster119.xml" ContentType="application/vnd.openxmlformats-officedocument.presentationml.slideMaster+xml"/>
  <Override PartName="/ppt/slides/slide119.xml" ContentType="application/vnd.openxmlformats-officedocument.presentationml.slide+xml"/>
  <Override PartName="/ppt/charts/chart1548.xml" ContentType="application/vnd.openxmlformats-officedocument.drawingml.chart+xml"/>
  <Override PartName="/ppt/slideMasters/slideMaster120.xml" ContentType="application/vnd.openxmlformats-officedocument.presentationml.slideMaster+xml"/>
  <Override PartName="/ppt/slides/slide120.xml" ContentType="application/vnd.openxmlformats-officedocument.presentationml.slide+xml"/>
  <Override PartName="/ppt/charts/chart1549.xml" ContentType="application/vnd.openxmlformats-officedocument.drawingml.chart+xml"/>
  <Override PartName="/ppt/slideMasters/slideMaster121.xml" ContentType="application/vnd.openxmlformats-officedocument.presentationml.slideMaster+xml"/>
  <Override PartName="/ppt/slides/slide121.xml" ContentType="application/vnd.openxmlformats-officedocument.presentationml.slide+xml"/>
  <Override PartName="/ppt/charts/chart1550.xml" ContentType="application/vnd.openxmlformats-officedocument.drawingml.chart+xml"/>
  <Override PartName="/ppt/slideMasters/slideMaster122.xml" ContentType="application/vnd.openxmlformats-officedocument.presentationml.slideMaster+xml"/>
  <Override PartName="/ppt/slides/slide122.xml" ContentType="application/vnd.openxmlformats-officedocument.presentationml.slide+xml"/>
  <Override PartName="/ppt/charts/chart1551.xml" ContentType="application/vnd.openxmlformats-officedocument.drawingml.chart+xml"/>
  <Override PartName="/ppt/slideMasters/slideMaster123.xml" ContentType="application/vnd.openxmlformats-officedocument.presentationml.slideMaster+xml"/>
  <Override PartName="/ppt/slides/slide123.xml" ContentType="application/vnd.openxmlformats-officedocument.presentationml.slide+xml"/>
  <Override PartName="/ppt/charts/chart1552.xml" ContentType="application/vnd.openxmlformats-officedocument.drawingml.chart+xml"/>
  <Override PartName="/ppt/slideMasters/slideMaster124.xml" ContentType="application/vnd.openxmlformats-officedocument.presentationml.slideMaster+xml"/>
  <Override PartName="/ppt/slides/slide124.xml" ContentType="application/vnd.openxmlformats-officedocument.presentationml.slide+xml"/>
  <Override PartName="/ppt/charts/chart1553.xml" ContentType="application/vnd.openxmlformats-officedocument.drawingml.chart+xml"/>
  <Override PartName="/ppt/slideMasters/slideMaster125.xml" ContentType="application/vnd.openxmlformats-officedocument.presentationml.slideMaster+xml"/>
  <Override PartName="/ppt/slides/slide125.xml" ContentType="application/vnd.openxmlformats-officedocument.presentationml.slide+xml"/>
  <Override PartName="/ppt/charts/chart1554.xml" ContentType="application/vnd.openxmlformats-officedocument.drawingml.chart+xml"/>
  <Override PartName="/ppt/slideMasters/slideMaster126.xml" ContentType="application/vnd.openxmlformats-officedocument.presentationml.slideMaster+xml"/>
  <Override PartName="/ppt/slides/slide126.xml" ContentType="application/vnd.openxmlformats-officedocument.presentationml.slide+xml"/>
  <Override PartName="/ppt/charts/chart1555.xml" ContentType="application/vnd.openxmlformats-officedocument.drawingml.chart+xml"/>
  <Override PartName="/ppt/slideMasters/slideMaster127.xml" ContentType="application/vnd.openxmlformats-officedocument.presentationml.slideMaster+xml"/>
  <Override PartName="/ppt/slides/slide127.xml" ContentType="application/vnd.openxmlformats-officedocument.presentationml.slide+xml"/>
  <Override PartName="/ppt/charts/chart1556.xml" ContentType="application/vnd.openxmlformats-officedocument.drawingml.chart+xml"/>
  <Override PartName="/ppt/slideMasters/slideMaster128.xml" ContentType="application/vnd.openxmlformats-officedocument.presentationml.slideMaster+xml"/>
  <Override PartName="/ppt/slides/slide128.xml" ContentType="application/vnd.openxmlformats-officedocument.presentationml.slide+xml"/>
  <Override PartName="/ppt/charts/chart1557.xml" ContentType="application/vnd.openxmlformats-officedocument.drawingml.chart+xml"/>
  <Override PartName="/ppt/slideMasters/slideMaster129.xml" ContentType="application/vnd.openxmlformats-officedocument.presentationml.slideMaster+xml"/>
  <Override PartName="/ppt/slides/slide129.xml" ContentType="application/vnd.openxmlformats-officedocument.presentationml.slide+xml"/>
  <Override PartName="/ppt/charts/chart1558.xml" ContentType="application/vnd.openxmlformats-officedocument.drawingml.chart+xml"/>
  <Override PartName="/ppt/slideMasters/slideMaster130.xml" ContentType="application/vnd.openxmlformats-officedocument.presentationml.slideMaster+xml"/>
  <Override PartName="/ppt/slides/slide130.xml" ContentType="application/vnd.openxmlformats-officedocument.presentationml.slide+xml"/>
  <Override PartName="/ppt/charts/chart1559.xml" ContentType="application/vnd.openxmlformats-officedocument.drawingml.chart+xml"/>
  <Override PartName="/ppt/slideMasters/slideMaster131.xml" ContentType="application/vnd.openxmlformats-officedocument.presentationml.slideMaster+xml"/>
  <Override PartName="/ppt/slides/slide131.xml" ContentType="application/vnd.openxmlformats-officedocument.presentationml.slide+xml"/>
  <Override PartName="/ppt/charts/chart1560.xml" ContentType="application/vnd.openxmlformats-officedocument.drawingml.chart+xml"/>
  <Override PartName="/ppt/slideMasters/slideMaster132.xml" ContentType="application/vnd.openxmlformats-officedocument.presentationml.slideMaster+xml"/>
  <Override PartName="/ppt/slides/slide132.xml" ContentType="application/vnd.openxmlformats-officedocument.presentationml.slide+xml"/>
  <Override PartName="/ppt/charts/chart1561.xml" ContentType="application/vnd.openxmlformats-officedocument.drawingml.chart+xml"/>
  <Override PartName="/ppt/slideMasters/slideMaster133.xml" ContentType="application/vnd.openxmlformats-officedocument.presentationml.slideMaster+xml"/>
  <Override PartName="/ppt/slides/slide133.xml" ContentType="application/vnd.openxmlformats-officedocument.presentationml.slide+xml"/>
  <Override PartName="/ppt/charts/chart1562.xml" ContentType="application/vnd.openxmlformats-officedocument.drawingml.chart+xml"/>
  <Override PartName="/ppt/slideMasters/slideMaster134.xml" ContentType="application/vnd.openxmlformats-officedocument.presentationml.slideMaster+xml"/>
  <Override PartName="/ppt/slides/slide134.xml" ContentType="application/vnd.openxmlformats-officedocument.presentationml.slide+xml"/>
  <Override PartName="/ppt/charts/chart1563.xml" ContentType="application/vnd.openxmlformats-officedocument.drawingml.chart+xml"/>
  <Override PartName="/ppt/slideMasters/slideMaster135.xml" ContentType="application/vnd.openxmlformats-officedocument.presentationml.slideMaster+xml"/>
  <Override PartName="/ppt/slides/slide135.xml" ContentType="application/vnd.openxmlformats-officedocument.presentationml.slide+xml"/>
  <Override PartName="/ppt/charts/chart1564.xml" ContentType="application/vnd.openxmlformats-officedocument.drawingml.chart+xml"/>
  <Override PartName="/ppt/slideMasters/slideMaster136.xml" ContentType="application/vnd.openxmlformats-officedocument.presentationml.slideMaster+xml"/>
  <Override PartName="/ppt/slides/slide136.xml" ContentType="application/vnd.openxmlformats-officedocument.presentationml.slide+xml"/>
  <Override PartName="/ppt/charts/chart1565.xml" ContentType="application/vnd.openxmlformats-officedocument.drawingml.chart+xml"/>
  <Override PartName="/ppt/slideMasters/slideMaster137.xml" ContentType="application/vnd.openxmlformats-officedocument.presentationml.slideMaster+xml"/>
  <Override PartName="/ppt/slides/slide137.xml" ContentType="application/vnd.openxmlformats-officedocument.presentationml.slide+xml"/>
  <Override PartName="/ppt/charts/chart1566.xml" ContentType="application/vnd.openxmlformats-officedocument.drawingml.chart+xml"/>
  <Override PartName="/ppt/slideMasters/slideMaster138.xml" ContentType="application/vnd.openxmlformats-officedocument.presentationml.slideMaster+xml"/>
  <Override PartName="/ppt/slides/slide138.xml" ContentType="application/vnd.openxmlformats-officedocument.presentationml.slide+xml"/>
  <Override PartName="/ppt/charts/chart1567.xml" ContentType="application/vnd.openxmlformats-officedocument.drawingml.chart+xml"/>
  <Override PartName="/ppt/slideMasters/slideMaster139.xml" ContentType="application/vnd.openxmlformats-officedocument.presentationml.slideMaster+xml"/>
  <Override PartName="/ppt/slides/slide139.xml" ContentType="application/vnd.openxmlformats-officedocument.presentationml.slide+xml"/>
  <Override PartName="/ppt/charts/chart1568.xml" ContentType="application/vnd.openxmlformats-officedocument.drawingml.chart+xml"/>
  <Override PartName="/ppt/slideMasters/slideMaster140.xml" ContentType="application/vnd.openxmlformats-officedocument.presentationml.slideMaster+xml"/>
  <Override PartName="/ppt/slides/slide140.xml" ContentType="application/vnd.openxmlformats-officedocument.presentationml.slide+xml"/>
  <Override PartName="/ppt/charts/chart1569.xml" ContentType="application/vnd.openxmlformats-officedocument.drawingml.chart+xml"/>
  <Override PartName="/ppt/slideMasters/slideMaster141.xml" ContentType="application/vnd.openxmlformats-officedocument.presentationml.slideMaster+xml"/>
  <Override PartName="/ppt/slides/slide141.xml" ContentType="application/vnd.openxmlformats-officedocument.presentationml.slide+xml"/>
  <Override PartName="/ppt/charts/chart1570.xml" ContentType="application/vnd.openxmlformats-officedocument.drawingml.chart+xml"/>
  <Override PartName="/ppt/slideMasters/slideMaster142.xml" ContentType="application/vnd.openxmlformats-officedocument.presentationml.slideMaster+xml"/>
  <Override PartName="/ppt/slides/slide142.xml" ContentType="application/vnd.openxmlformats-officedocument.presentationml.slide+xml"/>
  <Override PartName="/ppt/charts/chart1571.xml" ContentType="application/vnd.openxmlformats-officedocument.drawingml.chart+xml"/>
  <Override PartName="/ppt/slideMasters/slideMaster143.xml" ContentType="application/vnd.openxmlformats-officedocument.presentationml.slideMaster+xml"/>
  <Override PartName="/ppt/slides/slide143.xml" ContentType="application/vnd.openxmlformats-officedocument.presentationml.slide+xml"/>
  <Override PartName="/ppt/charts/chart1572.xml" ContentType="application/vnd.openxmlformats-officedocument.drawingml.chart+xml"/>
  <Override PartName="/ppt/slideMasters/slideMaster144.xml" ContentType="application/vnd.openxmlformats-officedocument.presentationml.slideMaster+xml"/>
  <Override PartName="/ppt/slides/slide144.xml" ContentType="application/vnd.openxmlformats-officedocument.presentationml.slide+xml"/>
  <Override PartName="/ppt/charts/chart1573.xml" ContentType="application/vnd.openxmlformats-officedocument.drawingml.chart+xml"/>
  <Override PartName="/ppt/slideMasters/slideMaster145.xml" ContentType="application/vnd.openxmlformats-officedocument.presentationml.slideMaster+xml"/>
  <Override PartName="/ppt/slides/slide145.xml" ContentType="application/vnd.openxmlformats-officedocument.presentationml.slide+xml"/>
  <Override PartName="/ppt/charts/chart1574.xml" ContentType="application/vnd.openxmlformats-officedocument.drawingml.chart+xml"/>
  <Override PartName="/ppt/slideMasters/slideMaster146.xml" ContentType="application/vnd.openxmlformats-officedocument.presentationml.slideMaster+xml"/>
  <Override PartName="/ppt/slides/slide146.xml" ContentType="application/vnd.openxmlformats-officedocument.presentationml.slide+xml"/>
  <Override PartName="/ppt/charts/chart1575.xml" ContentType="application/vnd.openxmlformats-officedocument.drawingml.chart+xml"/>
  <Override PartName="/ppt/slideMasters/slideMaster147.xml" ContentType="application/vnd.openxmlformats-officedocument.presentationml.slideMaster+xml"/>
  <Override PartName="/ppt/slides/slide147.xml" ContentType="application/vnd.openxmlformats-officedocument.presentationml.slide+xml"/>
  <Override PartName="/ppt/charts/chart1576.xml" ContentType="application/vnd.openxmlformats-officedocument.drawingml.chart+xml"/>
  <Override PartName="/ppt/slideMasters/slideMaster148.xml" ContentType="application/vnd.openxmlformats-officedocument.presentationml.slideMaster+xml"/>
  <Override PartName="/ppt/slides/slide148.xml" ContentType="application/vnd.openxmlformats-officedocument.presentationml.slide+xml"/>
  <Override PartName="/ppt/charts/chart1577.xml" ContentType="application/vnd.openxmlformats-officedocument.drawingml.chart+xml"/>
  <Override PartName="/ppt/slideMasters/slideMaster149.xml" ContentType="application/vnd.openxmlformats-officedocument.presentationml.slideMaster+xml"/>
  <Override PartName="/ppt/slides/slide149.xml" ContentType="application/vnd.openxmlformats-officedocument.presentationml.slide+xml"/>
  <Override PartName="/ppt/charts/chart1578.xml" ContentType="application/vnd.openxmlformats-officedocument.drawingml.chart+xml"/>
  <Override PartName="/ppt/slideMasters/slideMaster150.xml" ContentType="application/vnd.openxmlformats-officedocument.presentationml.slideMaster+xml"/>
  <Override PartName="/ppt/slides/slide150.xml" ContentType="application/vnd.openxmlformats-officedocument.presentationml.slide+xml"/>
  <Override PartName="/ppt/charts/chart1579.xml" ContentType="application/vnd.openxmlformats-officedocument.drawingml.chart+xml"/>
  <Override PartName="/ppt/slideMasters/slideMaster151.xml" ContentType="application/vnd.openxmlformats-officedocument.presentationml.slideMaster+xml"/>
  <Override PartName="/ppt/slides/slide151.xml" ContentType="application/vnd.openxmlformats-officedocument.presentationml.slide+xml"/>
  <Override PartName="/ppt/charts/chart1580.xml" ContentType="application/vnd.openxmlformats-officedocument.drawingml.chart+xml"/>
  <Override PartName="/ppt/slideMasters/slideMaster152.xml" ContentType="application/vnd.openxmlformats-officedocument.presentationml.slideMaster+xml"/>
  <Override PartName="/ppt/slides/slide152.xml" ContentType="application/vnd.openxmlformats-officedocument.presentationml.slide+xml"/>
  <Override PartName="/ppt/charts/chart1581.xml" ContentType="application/vnd.openxmlformats-officedocument.drawingml.chart+xml"/>
  <Override PartName="/ppt/slideMasters/slideMaster153.xml" ContentType="application/vnd.openxmlformats-officedocument.presentationml.slideMaster+xml"/>
  <Override PartName="/ppt/slides/slide153.xml" ContentType="application/vnd.openxmlformats-officedocument.presentationml.slide+xml"/>
  <Override PartName="/ppt/charts/chart1582.xml" ContentType="application/vnd.openxmlformats-officedocument.drawingml.chart+xml"/>
  <Override PartName="/ppt/slideMasters/slideMaster154.xml" ContentType="application/vnd.openxmlformats-officedocument.presentationml.slideMaster+xml"/>
  <Override PartName="/ppt/slides/slide154.xml" ContentType="application/vnd.openxmlformats-officedocument.presentationml.slide+xml"/>
  <Override PartName="/ppt/charts/chart1583.xml" ContentType="application/vnd.openxmlformats-officedocument.drawingml.chart+xml"/>
  <Override PartName="/ppt/slideMasters/slideMaster155.xml" ContentType="application/vnd.openxmlformats-officedocument.presentationml.slideMaster+xml"/>
  <Override PartName="/ppt/slides/slide155.xml" ContentType="application/vnd.openxmlformats-officedocument.presentationml.slide+xml"/>
  <Override PartName="/ppt/charts/chart1584.xml" ContentType="application/vnd.openxmlformats-officedocument.drawingml.chart+xml"/>
  <Override PartName="/ppt/slideMasters/slideMaster156.xml" ContentType="application/vnd.openxmlformats-officedocument.presentationml.slideMaster+xml"/>
  <Override PartName="/ppt/slides/slide156.xml" ContentType="application/vnd.openxmlformats-officedocument.presentationml.slide+xml"/>
  <Override PartName="/ppt/charts/chart1585.xml" ContentType="application/vnd.openxmlformats-officedocument.drawingml.chart+xml"/>
  <Override PartName="/ppt/slideMasters/slideMaster157.xml" ContentType="application/vnd.openxmlformats-officedocument.presentationml.slideMaster+xml"/>
  <Override PartName="/ppt/slides/slide157.xml" ContentType="application/vnd.openxmlformats-officedocument.presentationml.slide+xml"/>
  <Override PartName="/ppt/charts/chart1586.xml" ContentType="application/vnd.openxmlformats-officedocument.drawingml.chart+xml"/>
  <Override PartName="/ppt/slideMasters/slideMaster158.xml" ContentType="application/vnd.openxmlformats-officedocument.presentationml.slideMaster+xml"/>
  <Override PartName="/ppt/slides/slide158.xml" ContentType="application/vnd.openxmlformats-officedocument.presentationml.slide+xml"/>
  <Override PartName="/ppt/charts/chart1587.xml" ContentType="application/vnd.openxmlformats-officedocument.drawingml.chart+xml"/>
  <Override PartName="/ppt/slideMasters/slideMaster159.xml" ContentType="application/vnd.openxmlformats-officedocument.presentationml.slideMaster+xml"/>
  <Override PartName="/ppt/slides/slide159.xml" ContentType="application/vnd.openxmlformats-officedocument.presentationml.slide+xml"/>
  <Override PartName="/ppt/charts/chart1588.xml" ContentType="application/vnd.openxmlformats-officedocument.drawingml.chart+xml"/>
  <Override PartName="/ppt/slideMasters/slideMaster160.xml" ContentType="application/vnd.openxmlformats-officedocument.presentationml.slideMaster+xml"/>
  <Override PartName="/ppt/slides/slide160.xml" ContentType="application/vnd.openxmlformats-officedocument.presentationml.slide+xml"/>
  <Override PartName="/ppt/charts/chart1589.xml" ContentType="application/vnd.openxmlformats-officedocument.drawingml.chart+xml"/>
  <Override PartName="/ppt/slideMasters/slideMaster161.xml" ContentType="application/vnd.openxmlformats-officedocument.presentationml.slideMaster+xml"/>
  <Override PartName="/ppt/slides/slide161.xml" ContentType="application/vnd.openxmlformats-officedocument.presentationml.slide+xml"/>
  <Override PartName="/ppt/charts/chart1590.xml" ContentType="application/vnd.openxmlformats-officedocument.drawingml.chart+xml"/>
  <Override PartName="/ppt/slideMasters/slideMaster162.xml" ContentType="application/vnd.openxmlformats-officedocument.presentationml.slideMaster+xml"/>
  <Override PartName="/ppt/slides/slide162.xml" ContentType="application/vnd.openxmlformats-officedocument.presentationml.slide+xml"/>
  <Override PartName="/ppt/charts/chart1591.xml" ContentType="application/vnd.openxmlformats-officedocument.drawingml.chart+xml"/>
  <Override PartName="/ppt/slideMasters/slideMaster163.xml" ContentType="application/vnd.openxmlformats-officedocument.presentationml.slideMaster+xml"/>
  <Override PartName="/ppt/slides/slide163.xml" ContentType="application/vnd.openxmlformats-officedocument.presentationml.slide+xml"/>
  <Override PartName="/ppt/charts/chart1592.xml" ContentType="application/vnd.openxmlformats-officedocument.drawingml.chart+xml"/>
  <Override PartName="/ppt/slideMasters/slideMaster164.xml" ContentType="application/vnd.openxmlformats-officedocument.presentationml.slideMaster+xml"/>
  <Override PartName="/ppt/slides/slide164.xml" ContentType="application/vnd.openxmlformats-officedocument.presentationml.slide+xml"/>
  <Override PartName="/ppt/charts/chart1593.xml" ContentType="application/vnd.openxmlformats-officedocument.drawingml.chart+xml"/>
  <Override PartName="/ppt/slideMasters/slideMaster165.xml" ContentType="application/vnd.openxmlformats-officedocument.presentationml.slideMaster+xml"/>
  <Override PartName="/ppt/slides/slide165.xml" ContentType="application/vnd.openxmlformats-officedocument.presentationml.slide+xml"/>
  <Override PartName="/ppt/charts/chart1594.xml" ContentType="application/vnd.openxmlformats-officedocument.drawingml.chart+xml"/>
  <Override PartName="/ppt/slideMasters/slideMaster166.xml" ContentType="application/vnd.openxmlformats-officedocument.presentationml.slideMaster+xml"/>
  <Override PartName="/ppt/slides/slide166.xml" ContentType="application/vnd.openxmlformats-officedocument.presentationml.slide+xml"/>
  <Override PartName="/ppt/charts/chart1595.xml" ContentType="application/vnd.openxmlformats-officedocument.drawingml.chart+xml"/>
  <Override PartName="/ppt/slideMasters/slideMaster167.xml" ContentType="application/vnd.openxmlformats-officedocument.presentationml.slideMaster+xml"/>
  <Override PartName="/ppt/slides/slide167.xml" ContentType="application/vnd.openxmlformats-officedocument.presentationml.slide+xml"/>
  <Override PartName="/ppt/charts/chart1596.xml" ContentType="application/vnd.openxmlformats-officedocument.drawingml.chart+xml"/>
  <Override PartName="/ppt/slideMasters/slideMaster168.xml" ContentType="application/vnd.openxmlformats-officedocument.presentationml.slideMaster+xml"/>
  <Override PartName="/ppt/slides/slide168.xml" ContentType="application/vnd.openxmlformats-officedocument.presentationml.slide+xml"/>
  <Override PartName="/ppt/charts/chart1597.xml" ContentType="application/vnd.openxmlformats-officedocument.drawingml.chart+xml"/>
  <Override PartName="/ppt/slideMasters/slideMaster169.xml" ContentType="application/vnd.openxmlformats-officedocument.presentationml.slideMaster+xml"/>
  <Override PartName="/ppt/slides/slide169.xml" ContentType="application/vnd.openxmlformats-officedocument.presentationml.slide+xml"/>
  <Override PartName="/ppt/charts/chart1598.xml" ContentType="application/vnd.openxmlformats-officedocument.drawingml.chart+xml"/>
  <Override PartName="/ppt/slideMasters/slideMaster170.xml" ContentType="application/vnd.openxmlformats-officedocument.presentationml.slideMaster+xml"/>
  <Override PartName="/ppt/slides/slide170.xml" ContentType="application/vnd.openxmlformats-officedocument.presentationml.slide+xml"/>
  <Override PartName="/ppt/charts/chart1599.xml" ContentType="application/vnd.openxmlformats-officedocument.drawingml.chart+xml"/>
  <Override PartName="/ppt/slideMasters/slideMaster171.xml" ContentType="application/vnd.openxmlformats-officedocument.presentationml.slideMaster+xml"/>
  <Override PartName="/ppt/slides/slide171.xml" ContentType="application/vnd.openxmlformats-officedocument.presentationml.slide+xml"/>
  <Override PartName="/ppt/charts/chart1600.xml" ContentType="application/vnd.openxmlformats-officedocument.drawingml.chart+xml"/>
  <Override PartName="/ppt/slideMasters/slideMaster172.xml" ContentType="application/vnd.openxmlformats-officedocument.presentationml.slideMaster+xml"/>
  <Override PartName="/ppt/slides/slide172.xml" ContentType="application/vnd.openxmlformats-officedocument.presentationml.slide+xml"/>
  <Override PartName="/ppt/charts/chart1601.xml" ContentType="application/vnd.openxmlformats-officedocument.drawingml.chart+xml"/>
  <Override PartName="/ppt/slideMasters/slideMaster173.xml" ContentType="application/vnd.openxmlformats-officedocument.presentationml.slideMaster+xml"/>
  <Override PartName="/ppt/slides/slide173.xml" ContentType="application/vnd.openxmlformats-officedocument.presentationml.slide+xml"/>
  <Override PartName="/ppt/charts/chart1602.xml" ContentType="application/vnd.openxmlformats-officedocument.drawingml.chart+xml"/>
  <Override PartName="/ppt/slideMasters/slideMaster174.xml" ContentType="application/vnd.openxmlformats-officedocument.presentationml.slideMaster+xml"/>
  <Override PartName="/ppt/slides/slide174.xml" ContentType="application/vnd.openxmlformats-officedocument.presentationml.slide+xml"/>
  <Override PartName="/ppt/charts/chart1603.xml" ContentType="application/vnd.openxmlformats-officedocument.drawingml.chart+xml"/>
  <Override PartName="/ppt/slideMasters/slideMaster175.xml" ContentType="application/vnd.openxmlformats-officedocument.presentationml.slideMaster+xml"/>
  <Override PartName="/ppt/slides/slide175.xml" ContentType="application/vnd.openxmlformats-officedocument.presentationml.slide+xml"/>
  <Override PartName="/ppt/charts/chart1604.xml" ContentType="application/vnd.openxmlformats-officedocument.drawingml.chart+xml"/>
  <Override PartName="/ppt/slideMasters/slideMaster176.xml" ContentType="application/vnd.openxmlformats-officedocument.presentationml.slideMaster+xml"/>
  <Override PartName="/ppt/slides/slide176.xml" ContentType="application/vnd.openxmlformats-officedocument.presentationml.slide+xml"/>
  <Override PartName="/ppt/charts/chart1605.xml" ContentType="application/vnd.openxmlformats-officedocument.drawingml.chart+xml"/>
  <Override PartName="/ppt/slideMasters/slideMaster177.xml" ContentType="application/vnd.openxmlformats-officedocument.presentationml.slideMaster+xml"/>
  <Override PartName="/ppt/slides/slide177.xml" ContentType="application/vnd.openxmlformats-officedocument.presentationml.slide+xml"/>
  <Override PartName="/ppt/charts/chart1606.xml" ContentType="application/vnd.openxmlformats-officedocument.drawingml.chart+xml"/>
  <Override PartName="/ppt/slideMasters/slideMaster178.xml" ContentType="application/vnd.openxmlformats-officedocument.presentationml.slideMaster+xml"/>
  <Override PartName="/ppt/slides/slide178.xml" ContentType="application/vnd.openxmlformats-officedocument.presentationml.slide+xml"/>
  <Override PartName="/ppt/charts/chart1607.xml" ContentType="application/vnd.openxmlformats-officedocument.drawingml.chart+xml"/>
  <Override PartName="/ppt/slideMasters/slideMaster179.xml" ContentType="application/vnd.openxmlformats-officedocument.presentationml.slideMaster+xml"/>
  <Override PartName="/ppt/slides/slide179.xml" ContentType="application/vnd.openxmlformats-officedocument.presentationml.slide+xml"/>
  <Override PartName="/ppt/charts/chart1608.xml" ContentType="application/vnd.openxmlformats-officedocument.drawingml.chart+xml"/>
  <Override PartName="/ppt/slideMasters/slideMaster180.xml" ContentType="application/vnd.openxmlformats-officedocument.presentationml.slideMaster+xml"/>
  <Override PartName="/ppt/slides/slide180.xml" ContentType="application/vnd.openxmlformats-officedocument.presentationml.slide+xml"/>
  <Override PartName="/ppt/charts/chart1609.xml" ContentType="application/vnd.openxmlformats-officedocument.drawingml.chart+xml"/>
  <Override PartName="/ppt/slideMasters/slideMaster181.xml" ContentType="application/vnd.openxmlformats-officedocument.presentationml.slideMaster+xml"/>
  <Override PartName="/ppt/slides/slide181.xml" ContentType="application/vnd.openxmlformats-officedocument.presentationml.slide+xml"/>
  <Override PartName="/ppt/charts/chart1610.xml" ContentType="application/vnd.openxmlformats-officedocument.drawingml.chart+xml"/>
  <Override PartName="/ppt/slideMasters/slideMaster182.xml" ContentType="application/vnd.openxmlformats-officedocument.presentationml.slideMaster+xml"/>
  <Override PartName="/ppt/slides/slide182.xml" ContentType="application/vnd.openxmlformats-officedocument.presentationml.slide+xml"/>
  <Override PartName="/ppt/charts/chart1611.xml" ContentType="application/vnd.openxmlformats-officedocument.drawingml.chart+xml"/>
  <Override PartName="/ppt/slideMasters/slideMaster183.xml" ContentType="application/vnd.openxmlformats-officedocument.presentationml.slideMaster+xml"/>
  <Override PartName="/ppt/slides/slide183.xml" ContentType="application/vnd.openxmlformats-officedocument.presentationml.slide+xml"/>
  <Override PartName="/ppt/charts/chart1612.xml" ContentType="application/vnd.openxmlformats-officedocument.drawingml.chart+xml"/>
  <Override PartName="/ppt/slideMasters/slideMaster184.xml" ContentType="application/vnd.openxmlformats-officedocument.presentationml.slideMaster+xml"/>
  <Override PartName="/ppt/slides/slide184.xml" ContentType="application/vnd.openxmlformats-officedocument.presentationml.slide+xml"/>
  <Override PartName="/ppt/charts/chart1613.xml" ContentType="application/vnd.openxmlformats-officedocument.drawingml.chart+xml"/>
  <Override PartName="/ppt/slideMasters/slideMaster185.xml" ContentType="application/vnd.openxmlformats-officedocument.presentationml.slideMaster+xml"/>
  <Override PartName="/ppt/slides/slide185.xml" ContentType="application/vnd.openxmlformats-officedocument.presentationml.slide+xml"/>
  <Override PartName="/ppt/charts/chart1614.xml" ContentType="application/vnd.openxmlformats-officedocument.drawingml.chart+xml"/>
  <Override PartName="/ppt/slideMasters/slideMaster186.xml" ContentType="application/vnd.openxmlformats-officedocument.presentationml.slideMaster+xml"/>
  <Override PartName="/ppt/slides/slide186.xml" ContentType="application/vnd.openxmlformats-officedocument.presentationml.slide+xml"/>
  <Override PartName="/ppt/charts/chart1615.xml" ContentType="application/vnd.openxmlformats-officedocument.drawingml.chart+xml"/>
  <Override PartName="/ppt/slideMasters/slideMaster187.xml" ContentType="application/vnd.openxmlformats-officedocument.presentationml.slideMaster+xml"/>
  <Override PartName="/ppt/slides/slide187.xml" ContentType="application/vnd.openxmlformats-officedocument.presentationml.slide+xml"/>
  <Override PartName="/ppt/charts/chart1616.xml" ContentType="application/vnd.openxmlformats-officedocument.drawingml.chart+xml"/>
  <Override PartName="/ppt/slideMasters/slideMaster188.xml" ContentType="application/vnd.openxmlformats-officedocument.presentationml.slideMaster+xml"/>
  <Override PartName="/ppt/slides/slide188.xml" ContentType="application/vnd.openxmlformats-officedocument.presentationml.slide+xml"/>
  <Override PartName="/ppt/charts/chart1617.xml" ContentType="application/vnd.openxmlformats-officedocument.drawingml.chart+xml"/>
  <Override PartName="/ppt/slideMasters/slideMaster189.xml" ContentType="application/vnd.openxmlformats-officedocument.presentationml.slideMaster+xml"/>
  <Override PartName="/ppt/slides/slide189.xml" ContentType="application/vnd.openxmlformats-officedocument.presentationml.slide+xml"/>
  <Override PartName="/ppt/charts/chart1618.xml" ContentType="application/vnd.openxmlformats-officedocument.drawingml.chart+xml"/>
  <Override PartName="/ppt/slideMasters/slideMaster190.xml" ContentType="application/vnd.openxmlformats-officedocument.presentationml.slideMaster+xml"/>
  <Override PartName="/ppt/slides/slide190.xml" ContentType="application/vnd.openxmlformats-officedocument.presentationml.slide+xml"/>
  <Override PartName="/ppt/charts/chart1619.xml" ContentType="application/vnd.openxmlformats-officedocument.drawingml.chart+xml"/>
  <Override PartName="/ppt/slideMasters/slideMaster191.xml" ContentType="application/vnd.openxmlformats-officedocument.presentationml.slideMaster+xml"/>
  <Override PartName="/ppt/slides/slide191.xml" ContentType="application/vnd.openxmlformats-officedocument.presentationml.slide+xml"/>
  <Override PartName="/ppt/charts/chart1620.xml" ContentType="application/vnd.openxmlformats-officedocument.drawingml.chart+xml"/>
  <Override PartName="/ppt/slideMasters/slideMaster192.xml" ContentType="application/vnd.openxmlformats-officedocument.presentationml.slideMaster+xml"/>
  <Override PartName="/ppt/slides/slide192.xml" ContentType="application/vnd.openxmlformats-officedocument.presentationml.slide+xml"/>
  <Override PartName="/ppt/charts/chart1621.xml" ContentType="application/vnd.openxmlformats-officedocument.drawingml.chart+xml"/>
  <Override PartName="/ppt/slideMasters/slideMaster193.xml" ContentType="application/vnd.openxmlformats-officedocument.presentationml.slideMaster+xml"/>
  <Override PartName="/ppt/slides/slide193.xml" ContentType="application/vnd.openxmlformats-officedocument.presentationml.slide+xml"/>
  <Override PartName="/ppt/charts/chart1622.xml" ContentType="application/vnd.openxmlformats-officedocument.drawingml.chart+xml"/>
  <Override PartName="/ppt/slideMasters/slideMaster194.xml" ContentType="application/vnd.openxmlformats-officedocument.presentationml.slideMaster+xml"/>
  <Override PartName="/ppt/slides/slide194.xml" ContentType="application/vnd.openxmlformats-officedocument.presentationml.slide+xml"/>
  <Override PartName="/ppt/charts/chart1623.xml" ContentType="application/vnd.openxmlformats-officedocument.drawingml.chart+xml"/>
  <Override PartName="/ppt/slideMasters/slideMaster195.xml" ContentType="application/vnd.openxmlformats-officedocument.presentationml.slideMaster+xml"/>
  <Override PartName="/ppt/slides/slide195.xml" ContentType="application/vnd.openxmlformats-officedocument.presentationml.slide+xml"/>
  <Override PartName="/ppt/charts/chart1624.xml" ContentType="application/vnd.openxmlformats-officedocument.drawingml.chart+xml"/>
  <Override PartName="/ppt/slideMasters/slideMaster196.xml" ContentType="application/vnd.openxmlformats-officedocument.presentationml.slideMaster+xml"/>
  <Override PartName="/ppt/slides/slide196.xml" ContentType="application/vnd.openxmlformats-officedocument.presentationml.slide+xml"/>
  <Override PartName="/ppt/charts/chart1625.xml" ContentType="application/vnd.openxmlformats-officedocument.drawingml.chart+xml"/>
  <Override PartName="/ppt/slideMasters/slideMaster197.xml" ContentType="application/vnd.openxmlformats-officedocument.presentationml.slideMaster+xml"/>
  <Override PartName="/ppt/slides/slide197.xml" ContentType="application/vnd.openxmlformats-officedocument.presentationml.slide+xml"/>
  <Override PartName="/ppt/charts/chart1626.xml" ContentType="application/vnd.openxmlformats-officedocument.drawingml.chart+xml"/>
  <Override PartName="/ppt/slideMasters/slideMaster198.xml" ContentType="application/vnd.openxmlformats-officedocument.presentationml.slideMaster+xml"/>
  <Override PartName="/ppt/slides/slide198.xml" ContentType="application/vnd.openxmlformats-officedocument.presentationml.slide+xml"/>
  <Override PartName="/ppt/charts/chart1627.xml" ContentType="application/vnd.openxmlformats-officedocument.drawingml.chart+xml"/>
  <Override PartName="/ppt/slideMasters/slideMaster199.xml" ContentType="application/vnd.openxmlformats-officedocument.presentationml.slideMaster+xml"/>
  <Override PartName="/ppt/slides/slide199.xml" ContentType="application/vnd.openxmlformats-officedocument.presentationml.slide+xml"/>
  <Override PartName="/ppt/charts/chart1628.xml" ContentType="application/vnd.openxmlformats-officedocument.drawingml.chart+xml"/>
  <Override PartName="/ppt/slideMasters/slideMaster200.xml" ContentType="application/vnd.openxmlformats-officedocument.presentationml.slideMaster+xml"/>
  <Override PartName="/ppt/slides/slide200.xml" ContentType="application/vnd.openxmlformats-officedocument.presentationml.slide+xml"/>
  <Override PartName="/ppt/charts/chart1629.xml" ContentType="application/vnd.openxmlformats-officedocument.drawingml.chart+xml"/>
  <Override PartName="/ppt/slideMasters/slideMaster201.xml" ContentType="application/vnd.openxmlformats-officedocument.presentationml.slideMaster+xml"/>
  <Override PartName="/ppt/slides/slide201.xml" ContentType="application/vnd.openxmlformats-officedocument.presentationml.slide+xml"/>
  <Override PartName="/ppt/charts/chart1630.xml" ContentType="application/vnd.openxmlformats-officedocument.drawingml.chart+xml"/>
  <Override PartName="/ppt/slideMasters/slideMaster202.xml" ContentType="application/vnd.openxmlformats-officedocument.presentationml.slideMaster+xml"/>
  <Override PartName="/ppt/slides/slide202.xml" ContentType="application/vnd.openxmlformats-officedocument.presentationml.slide+xml"/>
  <Override PartName="/ppt/charts/chart1631.xml" ContentType="application/vnd.openxmlformats-officedocument.drawingml.chart+xml"/>
  <Override PartName="/ppt/slideMasters/slideMaster203.xml" ContentType="application/vnd.openxmlformats-officedocument.presentationml.slideMaster+xml"/>
  <Override PartName="/ppt/slides/slide203.xml" ContentType="application/vnd.openxmlformats-officedocument.presentationml.slide+xml"/>
  <Override PartName="/ppt/charts/chart1632.xml" ContentType="application/vnd.openxmlformats-officedocument.drawingml.chart+xml"/>
  <Override PartName="/ppt/slideMasters/slideMaster204.xml" ContentType="application/vnd.openxmlformats-officedocument.presentationml.slideMaster+xml"/>
  <Override PartName="/ppt/slides/slide204.xml" ContentType="application/vnd.openxmlformats-officedocument.presentationml.slide+xml"/>
  <Override PartName="/ppt/charts/chart1633.xml" ContentType="application/vnd.openxmlformats-officedocument.drawingml.chart+xml"/>
  <Override PartName="/ppt/slideMasters/slideMaster205.xml" ContentType="application/vnd.openxmlformats-officedocument.presentationml.slideMaster+xml"/>
  <Override PartName="/ppt/slides/slide205.xml" ContentType="application/vnd.openxmlformats-officedocument.presentationml.slide+xml"/>
  <Override PartName="/ppt/charts/chart1634.xml" ContentType="application/vnd.openxmlformats-officedocument.drawingml.chart+xml"/>
  <Override PartName="/ppt/slideMasters/slideMaster206.xml" ContentType="application/vnd.openxmlformats-officedocument.presentationml.slideMaster+xml"/>
  <Override PartName="/ppt/slides/slide206.xml" ContentType="application/vnd.openxmlformats-officedocument.presentationml.slide+xml"/>
  <Override PartName="/ppt/charts/chart1635.xml" ContentType="application/vnd.openxmlformats-officedocument.drawingml.chart+xml"/>
  <Override PartName="/ppt/slideMasters/slideMaster207.xml" ContentType="application/vnd.openxmlformats-officedocument.presentationml.slideMaster+xml"/>
  <Override PartName="/ppt/slides/slide207.xml" ContentType="application/vnd.openxmlformats-officedocument.presentationml.slide+xml"/>
  <Override PartName="/ppt/charts/chart1636.xml" ContentType="application/vnd.openxmlformats-officedocument.drawingml.chart+xml"/>
  <Override PartName="/ppt/slideMasters/slideMaster208.xml" ContentType="application/vnd.openxmlformats-officedocument.presentationml.slideMaster+xml"/>
  <Override PartName="/ppt/slides/slide208.xml" ContentType="application/vnd.openxmlformats-officedocument.presentationml.slide+xml"/>
  <Override PartName="/ppt/charts/chart1637.xml" ContentType="application/vnd.openxmlformats-officedocument.drawingml.chart+xml"/>
  <Override PartName="/ppt/slideMasters/slideMaster209.xml" ContentType="application/vnd.openxmlformats-officedocument.presentationml.slideMaster+xml"/>
  <Override PartName="/ppt/slides/slide209.xml" ContentType="application/vnd.openxmlformats-officedocument.presentationml.slide+xml"/>
  <Override PartName="/ppt/charts/chart1638.xml" ContentType="application/vnd.openxmlformats-officedocument.drawingml.chart+xml"/>
  <Override PartName="/ppt/slideMasters/slideMaster210.xml" ContentType="application/vnd.openxmlformats-officedocument.presentationml.slideMaster+xml"/>
  <Override PartName="/ppt/slides/slide210.xml" ContentType="application/vnd.openxmlformats-officedocument.presentationml.slide+xml"/>
  <Override PartName="/ppt/charts/chart1639.xml" ContentType="application/vnd.openxmlformats-officedocument.drawingml.chart+xml"/>
  <Override PartName="/ppt/slideMasters/slideMaster211.xml" ContentType="application/vnd.openxmlformats-officedocument.presentationml.slideMaster+xml"/>
  <Override PartName="/ppt/slides/slide211.xml" ContentType="application/vnd.openxmlformats-officedocument.presentationml.slide+xml"/>
  <Override PartName="/ppt/charts/chart1640.xml" ContentType="application/vnd.openxmlformats-officedocument.drawingml.chart+xml"/>
  <Override PartName="/ppt/slideMasters/slideMaster212.xml" ContentType="application/vnd.openxmlformats-officedocument.presentationml.slideMaster+xml"/>
  <Override PartName="/ppt/slides/slide212.xml" ContentType="application/vnd.openxmlformats-officedocument.presentationml.slide+xml"/>
  <Override PartName="/ppt/charts/chart1641.xml" ContentType="application/vnd.openxmlformats-officedocument.drawingml.chart+xml"/>
  <Override PartName="/ppt/slideMasters/slideMaster213.xml" ContentType="application/vnd.openxmlformats-officedocument.presentationml.slideMaster+xml"/>
  <Override PartName="/ppt/slides/slide213.xml" ContentType="application/vnd.openxmlformats-officedocument.presentationml.slide+xml"/>
  <Override PartName="/ppt/charts/chart1642.xml" ContentType="application/vnd.openxmlformats-officedocument.drawingml.chart+xml"/>
  <Override PartName="/ppt/slideMasters/slideMaster214.xml" ContentType="application/vnd.openxmlformats-officedocument.presentationml.slideMaster+xml"/>
  <Override PartName="/ppt/slides/slide214.xml" ContentType="application/vnd.openxmlformats-officedocument.presentationml.slide+xml"/>
  <Override PartName="/ppt/charts/chart1643.xml" ContentType="application/vnd.openxmlformats-officedocument.drawingml.chart+xml"/>
  <Override PartName="/ppt/slideMasters/slideMaster215.xml" ContentType="application/vnd.openxmlformats-officedocument.presentationml.slideMaster+xml"/>
  <Override PartName="/ppt/slides/slide215.xml" ContentType="application/vnd.openxmlformats-officedocument.presentationml.slide+xml"/>
  <Override PartName="/ppt/charts/chart1644.xml" ContentType="application/vnd.openxmlformats-officedocument.drawingml.chart+xml"/>
  <Override PartName="/ppt/slideMasters/slideMaster216.xml" ContentType="application/vnd.openxmlformats-officedocument.presentationml.slideMaster+xml"/>
  <Override PartName="/ppt/slides/slide216.xml" ContentType="application/vnd.openxmlformats-officedocument.presentationml.slide+xml"/>
  <Override PartName="/ppt/charts/chart1645.xml" ContentType="application/vnd.openxmlformats-officedocument.drawingml.chart+xml"/>
  <Override PartName="/ppt/slideMasters/slideMaster217.xml" ContentType="application/vnd.openxmlformats-officedocument.presentationml.slideMaster+xml"/>
  <Override PartName="/ppt/slides/slide217.xml" ContentType="application/vnd.openxmlformats-officedocument.presentationml.slide+xml"/>
  <Override PartName="/ppt/charts/chart1646.xml" ContentType="application/vnd.openxmlformats-officedocument.drawingml.chart+xml"/>
  <Override PartName="/ppt/slideMasters/slideMaster218.xml" ContentType="application/vnd.openxmlformats-officedocument.presentationml.slideMaster+xml"/>
  <Override PartName="/ppt/slides/slide218.xml" ContentType="application/vnd.openxmlformats-officedocument.presentationml.slide+xml"/>
  <Override PartName="/ppt/charts/chart1647.xml" ContentType="application/vnd.openxmlformats-officedocument.drawingml.chart+xml"/>
  <Override PartName="/ppt/slideMasters/slideMaster219.xml" ContentType="application/vnd.openxmlformats-officedocument.presentationml.slideMaster+xml"/>
  <Override PartName="/ppt/slides/slide219.xml" ContentType="application/vnd.openxmlformats-officedocument.presentationml.slide+xml"/>
  <Override PartName="/ppt/charts/chart1648.xml" ContentType="application/vnd.openxmlformats-officedocument.drawingml.chart+xml"/>
  <Override PartName="/ppt/slideMasters/slideMaster220.xml" ContentType="application/vnd.openxmlformats-officedocument.presentationml.slideMaster+xml"/>
  <Override PartName="/ppt/slides/slide220.xml" ContentType="application/vnd.openxmlformats-officedocument.presentationml.slide+xml"/>
  <Override PartName="/ppt/charts/chart1649.xml" ContentType="application/vnd.openxmlformats-officedocument.drawingml.chart+xml"/>
  <Override PartName="/ppt/slideMasters/slideMaster221.xml" ContentType="application/vnd.openxmlformats-officedocument.presentationml.slideMaster+xml"/>
  <Override PartName="/ppt/slides/slide221.xml" ContentType="application/vnd.openxmlformats-officedocument.presentationml.slide+xml"/>
  <Override PartName="/ppt/charts/chart1650.xml" ContentType="application/vnd.openxmlformats-officedocument.drawingml.chart+xml"/>
  <Override PartName="/ppt/slideMasters/slideMaster222.xml" ContentType="application/vnd.openxmlformats-officedocument.presentationml.slideMaster+xml"/>
  <Override PartName="/ppt/slides/slide222.xml" ContentType="application/vnd.openxmlformats-officedocument.presentationml.slide+xml"/>
  <Override PartName="/ppt/charts/chart1651.xml" ContentType="application/vnd.openxmlformats-officedocument.drawingml.chart+xml"/>
  <Override PartName="/ppt/slideMasters/slideMaster223.xml" ContentType="application/vnd.openxmlformats-officedocument.presentationml.slideMaster+xml"/>
  <Override PartName="/ppt/slides/slide223.xml" ContentType="application/vnd.openxmlformats-officedocument.presentationml.slide+xml"/>
  <Override PartName="/ppt/charts/chart1652.xml" ContentType="application/vnd.openxmlformats-officedocument.drawingml.chart+xml"/>
  <Override PartName="/ppt/slideMasters/slideMaster224.xml" ContentType="application/vnd.openxmlformats-officedocument.presentationml.slideMaster+xml"/>
  <Override PartName="/ppt/slides/slide224.xml" ContentType="application/vnd.openxmlformats-officedocument.presentationml.slide+xml"/>
  <Override PartName="/ppt/charts/chart1653.xml" ContentType="application/vnd.openxmlformats-officedocument.drawingml.chart+xml"/>
  <Override PartName="/ppt/slideMasters/slideMaster225.xml" ContentType="application/vnd.openxmlformats-officedocument.presentationml.slideMaster+xml"/>
  <Override PartName="/ppt/slides/slide225.xml" ContentType="application/vnd.openxmlformats-officedocument.presentationml.slide+xml"/>
  <Override PartName="/ppt/charts/chart1654.xml" ContentType="application/vnd.openxmlformats-officedocument.drawingml.chart+xml"/>
  <Override PartName="/ppt/slideMasters/slideMaster226.xml" ContentType="application/vnd.openxmlformats-officedocument.presentationml.slideMaster+xml"/>
  <Override PartName="/ppt/slides/slide226.xml" ContentType="application/vnd.openxmlformats-officedocument.presentationml.slide+xml"/>
  <Override PartName="/ppt/charts/chart1655.xml" ContentType="application/vnd.openxmlformats-officedocument.drawingml.chart+xml"/>
  <Override PartName="/ppt/slideMasters/slideMaster227.xml" ContentType="application/vnd.openxmlformats-officedocument.presentationml.slideMaster+xml"/>
  <Override PartName="/ppt/slides/slide227.xml" ContentType="application/vnd.openxmlformats-officedocument.presentationml.slide+xml"/>
  <Override PartName="/ppt/charts/chart1656.xml" ContentType="application/vnd.openxmlformats-officedocument.drawingml.chart+xml"/>
  <Override PartName="/ppt/slideMasters/slideMaster228.xml" ContentType="application/vnd.openxmlformats-officedocument.presentationml.slideMaster+xml"/>
  <Override PartName="/ppt/slides/slide228.xml" ContentType="application/vnd.openxmlformats-officedocument.presentationml.slide+xml"/>
  <Override PartName="/ppt/charts/chart1657.xml" ContentType="application/vnd.openxmlformats-officedocument.drawingml.chart+xml"/>
  <Override PartName="/ppt/slideMasters/slideMaster229.xml" ContentType="application/vnd.openxmlformats-officedocument.presentationml.slideMaster+xml"/>
  <Override PartName="/ppt/slides/slide229.xml" ContentType="application/vnd.openxmlformats-officedocument.presentationml.slide+xml"/>
  <Override PartName="/ppt/charts/chart1658.xml" ContentType="application/vnd.openxmlformats-officedocument.drawingml.chart+xml"/>
  <Override PartName="/ppt/slideMasters/slideMaster230.xml" ContentType="application/vnd.openxmlformats-officedocument.presentationml.slideMaster+xml"/>
  <Override PartName="/ppt/slides/slide230.xml" ContentType="application/vnd.openxmlformats-officedocument.presentationml.slide+xml"/>
  <Override PartName="/ppt/charts/chart1659.xml" ContentType="application/vnd.openxmlformats-officedocument.drawingml.chart+xml"/>
  <Override PartName="/ppt/slideMasters/slideMaster231.xml" ContentType="application/vnd.openxmlformats-officedocument.presentationml.slideMaster+xml"/>
  <Override PartName="/ppt/slides/slide231.xml" ContentType="application/vnd.openxmlformats-officedocument.presentationml.slide+xml"/>
  <Override PartName="/ppt/charts/chart1660.xml" ContentType="application/vnd.openxmlformats-officedocument.drawingml.chart+xml"/>
  <Override PartName="/ppt/slideMasters/slideMaster232.xml" ContentType="application/vnd.openxmlformats-officedocument.presentationml.slideMaster+xml"/>
  <Override PartName="/ppt/slides/slide232.xml" ContentType="application/vnd.openxmlformats-officedocument.presentationml.slide+xml"/>
  <Override PartName="/ppt/charts/chart1661.xml" ContentType="application/vnd.openxmlformats-officedocument.drawingml.chart+xml"/>
  <Override PartName="/ppt/slideMasters/slideMaster233.xml" ContentType="application/vnd.openxmlformats-officedocument.presentationml.slideMaster+xml"/>
  <Override PartName="/ppt/slides/slide233.xml" ContentType="application/vnd.openxmlformats-officedocument.presentationml.slide+xml"/>
  <Override PartName="/ppt/charts/chart1662.xml" ContentType="application/vnd.openxmlformats-officedocument.drawingml.chart+xml"/>
  <Override PartName="/ppt/slideMasters/slideMaster234.xml" ContentType="application/vnd.openxmlformats-officedocument.presentationml.slideMaster+xml"/>
  <Override PartName="/ppt/slides/slide234.xml" ContentType="application/vnd.openxmlformats-officedocument.presentationml.slide+xml"/>
  <Override PartName="/ppt/charts/chart1663.xml" ContentType="application/vnd.openxmlformats-officedocument.drawingml.chart+xml"/>
  <Override PartName="/ppt/slideMasters/slideMaster235.xml" ContentType="application/vnd.openxmlformats-officedocument.presentationml.slideMaster+xml"/>
  <Override PartName="/ppt/slides/slide235.xml" ContentType="application/vnd.openxmlformats-officedocument.presentationml.slide+xml"/>
  <Override PartName="/ppt/charts/chart1664.xml" ContentType="application/vnd.openxmlformats-officedocument.drawingml.chart+xml"/>
  <Override PartName="/ppt/slideMasters/slideMaster236.xml" ContentType="application/vnd.openxmlformats-officedocument.presentationml.slideMaster+xml"/>
  <Override PartName="/ppt/slides/slide236.xml" ContentType="application/vnd.openxmlformats-officedocument.presentationml.slide+xml"/>
  <Override PartName="/ppt/charts/chart1665.xml" ContentType="application/vnd.openxmlformats-officedocument.drawingml.chart+xml"/>
  <Override PartName="/ppt/slideMasters/slideMaster237.xml" ContentType="application/vnd.openxmlformats-officedocument.presentationml.slideMaster+xml"/>
  <Override PartName="/ppt/slides/slide237.xml" ContentType="application/vnd.openxmlformats-officedocument.presentationml.slide+xml"/>
  <Override PartName="/ppt/charts/chart1666.xml" ContentType="application/vnd.openxmlformats-officedocument.drawingml.chart+xml"/>
  <Override PartName="/ppt/slideMasters/slideMaster238.xml" ContentType="application/vnd.openxmlformats-officedocument.presentationml.slideMaster+xml"/>
  <Override PartName="/ppt/slides/slide238.xml" ContentType="application/vnd.openxmlformats-officedocument.presentationml.slide+xml"/>
  <Override PartName="/ppt/charts/chart1667.xml" ContentType="application/vnd.openxmlformats-officedocument.drawingml.chart+xml"/>
  <Override PartName="/ppt/slideMasters/slideMaster239.xml" ContentType="application/vnd.openxmlformats-officedocument.presentationml.slideMaster+xml"/>
  <Override PartName="/ppt/slides/slide239.xml" ContentType="application/vnd.openxmlformats-officedocument.presentationml.slide+xml"/>
  <Override PartName="/ppt/charts/chart1668.xml" ContentType="application/vnd.openxmlformats-officedocument.drawingml.chart+xml"/>
  <Override PartName="/ppt/slideMasters/slideMaster240.xml" ContentType="application/vnd.openxmlformats-officedocument.presentationml.slideMaster+xml"/>
  <Override PartName="/ppt/slides/slide240.xml" ContentType="application/vnd.openxmlformats-officedocument.presentationml.slide+xml"/>
  <Override PartName="/ppt/charts/chart1669.xml" ContentType="application/vnd.openxmlformats-officedocument.drawingml.chart+xml"/>
  <Override PartName="/ppt/slideMasters/slideMaster241.xml" ContentType="application/vnd.openxmlformats-officedocument.presentationml.slideMaster+xml"/>
  <Override PartName="/ppt/slides/slide241.xml" ContentType="application/vnd.openxmlformats-officedocument.presentationml.slide+xml"/>
  <Override PartName="/ppt/charts/chart1670.xml" ContentType="application/vnd.openxmlformats-officedocument.drawingml.chart+xml"/>
  <Override PartName="/ppt/slideMasters/slideMaster242.xml" ContentType="application/vnd.openxmlformats-officedocument.presentationml.slideMaster+xml"/>
  <Override PartName="/ppt/slides/slide242.xml" ContentType="application/vnd.openxmlformats-officedocument.presentationml.slide+xml"/>
  <Override PartName="/ppt/charts/chart1671.xml" ContentType="application/vnd.openxmlformats-officedocument.drawingml.chart+xml"/>
  <Override PartName="/ppt/slideMasters/slideMaster243.xml" ContentType="application/vnd.openxmlformats-officedocument.presentationml.slideMaster+xml"/>
  <Override PartName="/ppt/slides/slide243.xml" ContentType="application/vnd.openxmlformats-officedocument.presentationml.slide+xml"/>
  <Override PartName="/ppt/charts/chart1672.xml" ContentType="application/vnd.openxmlformats-officedocument.drawingml.chart+xml"/>
  <Override PartName="/ppt/slideMasters/slideMaster244.xml" ContentType="application/vnd.openxmlformats-officedocument.presentationml.slideMaster+xml"/>
  <Override PartName="/ppt/slides/slide244.xml" ContentType="application/vnd.openxmlformats-officedocument.presentationml.slide+xml"/>
  <Override PartName="/ppt/charts/chart1673.xml" ContentType="application/vnd.openxmlformats-officedocument.drawingml.chart+xml"/>
  <Override PartName="/ppt/slideMasters/slideMaster245.xml" ContentType="application/vnd.openxmlformats-officedocument.presentationml.slideMaster+xml"/>
  <Override PartName="/ppt/slides/slide245.xml" ContentType="application/vnd.openxmlformats-officedocument.presentationml.slide+xml"/>
  <Override PartName="/ppt/charts/chart1674.xml" ContentType="application/vnd.openxmlformats-officedocument.drawingml.chart+xml"/>
  <Override PartName="/ppt/slideMasters/slideMaster246.xml" ContentType="application/vnd.openxmlformats-officedocument.presentationml.slideMaster+xml"/>
  <Override PartName="/ppt/slides/slide246.xml" ContentType="application/vnd.openxmlformats-officedocument.presentationml.slide+xml"/>
  <Override PartName="/ppt/charts/chart1675.xml" ContentType="application/vnd.openxmlformats-officedocument.drawingml.chart+xml"/>
  <Override PartName="/ppt/slideMasters/slideMaster247.xml" ContentType="application/vnd.openxmlformats-officedocument.presentationml.slideMaster+xml"/>
  <Override PartName="/ppt/slides/slide247.xml" ContentType="application/vnd.openxmlformats-officedocument.presentationml.slide+xml"/>
  <Override PartName="/ppt/charts/chart1676.xml" ContentType="application/vnd.openxmlformats-officedocument.drawingml.chart+xml"/>
  <Override PartName="/ppt/slideMasters/slideMaster248.xml" ContentType="application/vnd.openxmlformats-officedocument.presentationml.slideMaster+xml"/>
  <Override PartName="/ppt/slides/slide248.xml" ContentType="application/vnd.openxmlformats-officedocument.presentationml.slide+xml"/>
  <Override PartName="/ppt/charts/chart1677.xml" ContentType="application/vnd.openxmlformats-officedocument.drawingml.chart+xml"/>
  <Override PartName="/ppt/slideMasters/slideMaster249.xml" ContentType="application/vnd.openxmlformats-officedocument.presentationml.slideMaster+xml"/>
  <Override PartName="/ppt/slides/slide249.xml" ContentType="application/vnd.openxmlformats-officedocument.presentationml.slide+xml"/>
  <Override PartName="/ppt/charts/chart1678.xml" ContentType="application/vnd.openxmlformats-officedocument.drawingml.chart+xml"/>
  <Override PartName="/ppt/slideMasters/slideMaster250.xml" ContentType="application/vnd.openxmlformats-officedocument.presentationml.slideMaster+xml"/>
  <Override PartName="/ppt/slides/slide250.xml" ContentType="application/vnd.openxmlformats-officedocument.presentationml.slide+xml"/>
  <Override PartName="/ppt/charts/chart1679.xml" ContentType="application/vnd.openxmlformats-officedocument.drawingml.chart+xml"/>
  <Override PartName="/ppt/slideMasters/slideMaster251.xml" ContentType="application/vnd.openxmlformats-officedocument.presentationml.slideMaster+xml"/>
  <Override PartName="/ppt/slides/slide251.xml" ContentType="application/vnd.openxmlformats-officedocument.presentationml.slide+xml"/>
  <Override PartName="/ppt/charts/chart1680.xml" ContentType="application/vnd.openxmlformats-officedocument.drawingml.chart+xml"/>
  <Override PartName="/ppt/slideMasters/slideMaster252.xml" ContentType="application/vnd.openxmlformats-officedocument.presentationml.slideMaster+xml"/>
  <Override PartName="/ppt/slides/slide252.xml" ContentType="application/vnd.openxmlformats-officedocument.presentationml.slide+xml"/>
  <Override PartName="/ppt/charts/chart1681.xml" ContentType="application/vnd.openxmlformats-officedocument.drawingml.chart+xml"/>
  <Override PartName="/ppt/slideMasters/slideMaster253.xml" ContentType="application/vnd.openxmlformats-officedocument.presentationml.slideMaster+xml"/>
  <Override PartName="/ppt/slides/slide253.xml" ContentType="application/vnd.openxmlformats-officedocument.presentationml.slide+xml"/>
  <Override PartName="/ppt/charts/chart1682.xml" ContentType="application/vnd.openxmlformats-officedocument.drawingml.chart+xml"/>
  <Override PartName="/ppt/slideMasters/slideMaster254.xml" ContentType="application/vnd.openxmlformats-officedocument.presentationml.slideMaster+xml"/>
  <Override PartName="/ppt/slides/slide254.xml" ContentType="application/vnd.openxmlformats-officedocument.presentationml.slide+xml"/>
  <Override PartName="/ppt/charts/chart1683.xml" ContentType="application/vnd.openxmlformats-officedocument.drawingml.chart+xml"/>
  <Override PartName="/ppt/slideMasters/slideMaster255.xml" ContentType="application/vnd.openxmlformats-officedocument.presentationml.slideMaster+xml"/>
  <Override PartName="/ppt/slides/slide255.xml" ContentType="application/vnd.openxmlformats-officedocument.presentationml.slide+xml"/>
  <Override PartName="/ppt/charts/chart1684.xml" ContentType="application/vnd.openxmlformats-officedocument.drawingml.chart+xml"/>
  <Override PartName="/ppt/slideMasters/slideMaster256.xml" ContentType="application/vnd.openxmlformats-officedocument.presentationml.slideMaster+xml"/>
  <Override PartName="/ppt/slides/slide256.xml" ContentType="application/vnd.openxmlformats-officedocument.presentationml.slide+xml"/>
  <Override PartName="/ppt/charts/chart1685.xml" ContentType="application/vnd.openxmlformats-officedocument.drawingml.chart+xml"/>
  <Override PartName="/ppt/slideMasters/slideMaster257.xml" ContentType="application/vnd.openxmlformats-officedocument.presentationml.slideMaster+xml"/>
  <Override PartName="/ppt/slides/slide257.xml" ContentType="application/vnd.openxmlformats-officedocument.presentationml.slide+xml"/>
  <Override PartName="/ppt/charts/chart1686.xml" ContentType="application/vnd.openxmlformats-officedocument.drawingml.chart+xml"/>
  <Override PartName="/ppt/slideMasters/slideMaster258.xml" ContentType="application/vnd.openxmlformats-officedocument.presentationml.slideMaster+xml"/>
  <Override PartName="/ppt/slides/slide258.xml" ContentType="application/vnd.openxmlformats-officedocument.presentationml.slide+xml"/>
  <Override PartName="/ppt/charts/chart1687.xml" ContentType="application/vnd.openxmlformats-officedocument.drawingml.chart+xml"/>
  <Override PartName="/ppt/slideMasters/slideMaster259.xml" ContentType="application/vnd.openxmlformats-officedocument.presentationml.slideMaster+xml"/>
  <Override PartName="/ppt/slides/slide259.xml" ContentType="application/vnd.openxmlformats-officedocument.presentationml.slide+xml"/>
  <Override PartName="/ppt/charts/chart1688.xml" ContentType="application/vnd.openxmlformats-officedocument.drawingml.chart+xml"/>
  <Override PartName="/ppt/slideMasters/slideMaster260.xml" ContentType="application/vnd.openxmlformats-officedocument.presentationml.slideMaster+xml"/>
  <Override PartName="/ppt/slides/slide260.xml" ContentType="application/vnd.openxmlformats-officedocument.presentationml.slide+xml"/>
  <Override PartName="/ppt/charts/chart1689.xml" ContentType="application/vnd.openxmlformats-officedocument.drawingml.chart+xml"/>
  <Override PartName="/ppt/slideMasters/slideMaster261.xml" ContentType="application/vnd.openxmlformats-officedocument.presentationml.slideMaster+xml"/>
  <Override PartName="/ppt/slides/slide261.xml" ContentType="application/vnd.openxmlformats-officedocument.presentationml.slide+xml"/>
  <Override PartName="/ppt/charts/chart1690.xml" ContentType="application/vnd.openxmlformats-officedocument.drawingml.chart+xml"/>
  <Override PartName="/ppt/slideMasters/slideMaster262.xml" ContentType="application/vnd.openxmlformats-officedocument.presentationml.slideMaster+xml"/>
  <Override PartName="/ppt/slides/slide262.xml" ContentType="application/vnd.openxmlformats-officedocument.presentationml.slide+xml"/>
  <Override PartName="/ppt/charts/chart1691.xml" ContentType="application/vnd.openxmlformats-officedocument.drawingml.chart+xml"/>
  <Override PartName="/ppt/slideMasters/slideMaster263.xml" ContentType="application/vnd.openxmlformats-officedocument.presentationml.slideMaster+xml"/>
  <Override PartName="/ppt/slides/slide263.xml" ContentType="application/vnd.openxmlformats-officedocument.presentationml.slide+xml"/>
  <Override PartName="/ppt/charts/chart1692.xml" ContentType="application/vnd.openxmlformats-officedocument.drawingml.chart+xml"/>
  <Override PartName="/ppt/slideMasters/slideMaster264.xml" ContentType="application/vnd.openxmlformats-officedocument.presentationml.slideMaster+xml"/>
  <Override PartName="/ppt/slides/slide264.xml" ContentType="application/vnd.openxmlformats-officedocument.presentationml.slide+xml"/>
  <Override PartName="/ppt/charts/chart1693.xml" ContentType="application/vnd.openxmlformats-officedocument.drawingml.chart+xml"/>
  <Override PartName="/ppt/slideMasters/slideMaster265.xml" ContentType="application/vnd.openxmlformats-officedocument.presentationml.slideMaster+xml"/>
  <Override PartName="/ppt/slides/slide265.xml" ContentType="application/vnd.openxmlformats-officedocument.presentationml.slide+xml"/>
  <Override PartName="/ppt/charts/chart1694.xml" ContentType="application/vnd.openxmlformats-officedocument.drawingml.chart+xml"/>
  <Override PartName="/ppt/slideMasters/slideMaster266.xml" ContentType="application/vnd.openxmlformats-officedocument.presentationml.slideMaster+xml"/>
  <Override PartName="/ppt/slides/slide266.xml" ContentType="application/vnd.openxmlformats-officedocument.presentationml.slide+xml"/>
  <Override PartName="/ppt/charts/chart1695.xml" ContentType="application/vnd.openxmlformats-officedocument.drawingml.chart+xml"/>
  <Override PartName="/ppt/slideMasters/slideMaster267.xml" ContentType="application/vnd.openxmlformats-officedocument.presentationml.slideMaster+xml"/>
  <Override PartName="/ppt/slides/slide267.xml" ContentType="application/vnd.openxmlformats-officedocument.presentationml.slide+xml"/>
  <Override PartName="/ppt/charts/chart1696.xml" ContentType="application/vnd.openxmlformats-officedocument.drawingml.chart+xml"/>
  <Override PartName="/ppt/slideMasters/slideMaster268.xml" ContentType="application/vnd.openxmlformats-officedocument.presentationml.slideMaster+xml"/>
  <Override PartName="/ppt/slides/slide268.xml" ContentType="application/vnd.openxmlformats-officedocument.presentationml.slide+xml"/>
  <Override PartName="/ppt/charts/chart1697.xml" ContentType="application/vnd.openxmlformats-officedocument.drawingml.chart+xml"/>
  <Override PartName="/ppt/slideMasters/slideMaster269.xml" ContentType="application/vnd.openxmlformats-officedocument.presentationml.slideMaster+xml"/>
  <Override PartName="/ppt/slides/slide269.xml" ContentType="application/vnd.openxmlformats-officedocument.presentationml.slide+xml"/>
  <Override PartName="/ppt/charts/chart1698.xml" ContentType="application/vnd.openxmlformats-officedocument.drawingml.chart+xml"/>
  <Override PartName="/ppt/slideMasters/slideMaster270.xml" ContentType="application/vnd.openxmlformats-officedocument.presentationml.slideMaster+xml"/>
  <Override PartName="/ppt/slides/slide270.xml" ContentType="application/vnd.openxmlformats-officedocument.presentationml.slide+xml"/>
  <Override PartName="/ppt/charts/chart1699.xml" ContentType="application/vnd.openxmlformats-officedocument.drawingml.chart+xml"/>
  <Override PartName="/ppt/slideMasters/slideMaster271.xml" ContentType="application/vnd.openxmlformats-officedocument.presentationml.slideMaster+xml"/>
  <Override PartName="/ppt/slides/slide271.xml" ContentType="application/vnd.openxmlformats-officedocument.presentationml.slide+xml"/>
  <Override PartName="/ppt/charts/chart1700.xml" ContentType="application/vnd.openxmlformats-officedocument.drawingml.chart+xml"/>
  <Override PartName="/ppt/slideMasters/slideMaster272.xml" ContentType="application/vnd.openxmlformats-officedocument.presentationml.slideMaster+xml"/>
  <Override PartName="/ppt/slides/slide272.xml" ContentType="application/vnd.openxmlformats-officedocument.presentationml.slide+xml"/>
  <Override PartName="/ppt/charts/chart1701.xml" ContentType="application/vnd.openxmlformats-officedocument.drawingml.chart+xml"/>
  <Override PartName="/ppt/slideMasters/slideMaster273.xml" ContentType="application/vnd.openxmlformats-officedocument.presentationml.slideMaster+xml"/>
  <Override PartName="/ppt/slides/slide273.xml" ContentType="application/vnd.openxmlformats-officedocument.presentationml.slide+xml"/>
  <Override PartName="/ppt/charts/chart1702.xml" ContentType="application/vnd.openxmlformats-officedocument.drawingml.chart+xml"/>
  <Override PartName="/ppt/slideMasters/slideMaster274.xml" ContentType="application/vnd.openxmlformats-officedocument.presentationml.slideMaster+xml"/>
  <Override PartName="/ppt/slides/slide274.xml" ContentType="application/vnd.openxmlformats-officedocument.presentationml.slide+xml"/>
  <Override PartName="/ppt/charts/chart1703.xml" ContentType="application/vnd.openxmlformats-officedocument.drawingml.chart+xml"/>
  <Override PartName="/ppt/slideMasters/slideMaster275.xml" ContentType="application/vnd.openxmlformats-officedocument.presentationml.slideMaster+xml"/>
  <Override PartName="/ppt/slides/slide275.xml" ContentType="application/vnd.openxmlformats-officedocument.presentationml.slide+xml"/>
  <Override PartName="/ppt/charts/chart1704.xml" ContentType="application/vnd.openxmlformats-officedocument.drawingml.chart+xml"/>
  <Override PartName="/ppt/slideMasters/slideMaster276.xml" ContentType="application/vnd.openxmlformats-officedocument.presentationml.slideMaster+xml"/>
  <Override PartName="/ppt/slides/slide276.xml" ContentType="application/vnd.openxmlformats-officedocument.presentationml.slide+xml"/>
  <Override PartName="/ppt/charts/chart1705.xml" ContentType="application/vnd.openxmlformats-officedocument.drawingml.chart+xml"/>
  <Override PartName="/ppt/slideMasters/slideMaster277.xml" ContentType="application/vnd.openxmlformats-officedocument.presentationml.slideMaster+xml"/>
  <Override PartName="/ppt/slides/slide277.xml" ContentType="application/vnd.openxmlformats-officedocument.presentationml.slide+xml"/>
  <Override PartName="/ppt/charts/chart1706.xml" ContentType="application/vnd.openxmlformats-officedocument.drawingml.chart+xml"/>
  <Override PartName="/ppt/slideMasters/slideMaster278.xml" ContentType="application/vnd.openxmlformats-officedocument.presentationml.slideMaster+xml"/>
  <Override PartName="/ppt/slides/slide278.xml" ContentType="application/vnd.openxmlformats-officedocument.presentationml.slide+xml"/>
  <Override PartName="/ppt/charts/chart1707.xml" ContentType="application/vnd.openxmlformats-officedocument.drawingml.chart+xml"/>
  <Override PartName="/ppt/slideMasters/slideMaster279.xml" ContentType="application/vnd.openxmlformats-officedocument.presentationml.slideMaster+xml"/>
  <Override PartName="/ppt/slides/slide279.xml" ContentType="application/vnd.openxmlformats-officedocument.presentationml.slide+xml"/>
  <Override PartName="/ppt/charts/chart1708.xml" ContentType="application/vnd.openxmlformats-officedocument.drawingml.chart+xml"/>
  <Override PartName="/ppt/slideMasters/slideMaster280.xml" ContentType="application/vnd.openxmlformats-officedocument.presentationml.slideMaster+xml"/>
  <Override PartName="/ppt/slides/slide280.xml" ContentType="application/vnd.openxmlformats-officedocument.presentationml.slide+xml"/>
  <Override PartName="/ppt/charts/chart1709.xml" ContentType="application/vnd.openxmlformats-officedocument.drawingml.chart+xml"/>
  <Override PartName="/ppt/slideMasters/slideMaster281.xml" ContentType="application/vnd.openxmlformats-officedocument.presentationml.slideMaster+xml"/>
  <Override PartName="/ppt/slides/slide281.xml" ContentType="application/vnd.openxmlformats-officedocument.presentationml.slide+xml"/>
  <Override PartName="/ppt/charts/chart1710.xml" ContentType="application/vnd.openxmlformats-officedocument.drawingml.chart+xml"/>
  <Override PartName="/ppt/slideMasters/slideMaster282.xml" ContentType="application/vnd.openxmlformats-officedocument.presentationml.slideMaster+xml"/>
  <Override PartName="/ppt/slides/slide282.xml" ContentType="application/vnd.openxmlformats-officedocument.presentationml.slide+xml"/>
  <Override PartName="/ppt/charts/chart1711.xml" ContentType="application/vnd.openxmlformats-officedocument.drawingml.chart+xml"/>
  <Override PartName="/ppt/slideMasters/slideMaster283.xml" ContentType="application/vnd.openxmlformats-officedocument.presentationml.slideMaster+xml"/>
  <Override PartName="/ppt/slides/slide283.xml" ContentType="application/vnd.openxmlformats-officedocument.presentationml.slide+xml"/>
  <Override PartName="/ppt/charts/chart1712.xml" ContentType="application/vnd.openxmlformats-officedocument.drawingml.chart+xml"/>
  <Override PartName="/ppt/slideMasters/slideMaster284.xml" ContentType="application/vnd.openxmlformats-officedocument.presentationml.slideMaster+xml"/>
  <Override PartName="/ppt/slides/slide284.xml" ContentType="application/vnd.openxmlformats-officedocument.presentationml.slide+xml"/>
  <Override PartName="/ppt/charts/chart1713.xml" ContentType="application/vnd.openxmlformats-officedocument.drawingml.chart+xml"/>
  <Override PartName="/ppt/slideMasters/slideMaster285.xml" ContentType="application/vnd.openxmlformats-officedocument.presentationml.slideMaster+xml"/>
  <Override PartName="/ppt/slides/slide285.xml" ContentType="application/vnd.openxmlformats-officedocument.presentationml.slide+xml"/>
  <Override PartName="/ppt/charts/chart1714.xml" ContentType="application/vnd.openxmlformats-officedocument.drawingml.chart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132.xml" ContentType="application/vnd.openxmlformats-officedocument.presentationml.notesSlide+xml"/>
  <Override PartName="/ppt/notesSlides/notesSlide133.xml" ContentType="application/vnd.openxmlformats-officedocument.presentationml.notesSlide+xml"/>
  <Override PartName="/ppt/notesSlides/notesSlide134.xml" ContentType="application/vnd.openxmlformats-officedocument.presentationml.notesSlide+xml"/>
  <Override PartName="/ppt/notesSlides/notesSlide135.xml" ContentType="application/vnd.openxmlformats-officedocument.presentationml.notesSlide+xml"/>
  <Override PartName="/ppt/notesSlides/notesSlide136.xml" ContentType="application/vnd.openxmlformats-officedocument.presentationml.notesSlide+xml"/>
  <Override PartName="/ppt/notesSlides/notesSlide137.xml" ContentType="application/vnd.openxmlformats-officedocument.presentationml.notesSlide+xml"/>
  <Override PartName="/ppt/notesSlides/notesSlide138.xml" ContentType="application/vnd.openxmlformats-officedocument.presentationml.notesSlide+xml"/>
  <Override PartName="/ppt/notesSlides/notesSlide139.xml" ContentType="application/vnd.openxmlformats-officedocument.presentationml.notesSlide+xml"/>
  <Override PartName="/ppt/notesSlides/notesSlide140.xml" ContentType="application/vnd.openxmlformats-officedocument.presentationml.notesSlide+xml"/>
  <Override PartName="/ppt/notesSlides/notesSlide141.xml" ContentType="application/vnd.openxmlformats-officedocument.presentationml.notesSlide+xml"/>
  <Override PartName="/ppt/notesSlides/notesSlide142.xml" ContentType="application/vnd.openxmlformats-officedocument.presentationml.notesSlide+xml"/>
  <Override PartName="/ppt/notesSlides/notesSlide143.xml" ContentType="application/vnd.openxmlformats-officedocument.presentationml.notesSlide+xml"/>
  <Override PartName="/ppt/notesSlides/notesSlide144.xml" ContentType="application/vnd.openxmlformats-officedocument.presentationml.notesSlide+xml"/>
  <Override PartName="/ppt/notesSlides/notesSlide145.xml" ContentType="application/vnd.openxmlformats-officedocument.presentationml.notesSlide+xml"/>
  <Override PartName="/ppt/notesSlides/notesSlide146.xml" ContentType="application/vnd.openxmlformats-officedocument.presentationml.notesSlide+xml"/>
  <Override PartName="/ppt/notesSlides/notesSlide147.xml" ContentType="application/vnd.openxmlformats-officedocument.presentationml.notesSlide+xml"/>
  <Override PartName="/ppt/notesSlides/notesSlide148.xml" ContentType="application/vnd.openxmlformats-officedocument.presentationml.notesSlide+xml"/>
  <Override PartName="/ppt/notesSlides/notesSlide149.xml" ContentType="application/vnd.openxmlformats-officedocument.presentationml.notesSlide+xml"/>
  <Override PartName="/ppt/notesSlides/notesSlide150.xml" ContentType="application/vnd.openxmlformats-officedocument.presentationml.notesSlide+xml"/>
  <Override PartName="/ppt/notesSlides/notesSlide151.xml" ContentType="application/vnd.openxmlformats-officedocument.presentationml.notesSlide+xml"/>
  <Override PartName="/ppt/notesSlides/notesSlide152.xml" ContentType="application/vnd.openxmlformats-officedocument.presentationml.notesSlide+xml"/>
  <Override PartName="/ppt/notesSlides/notesSlide153.xml" ContentType="application/vnd.openxmlformats-officedocument.presentationml.notesSlide+xml"/>
  <Override PartName="/ppt/notesSlides/notesSlide154.xml" ContentType="application/vnd.openxmlformats-officedocument.presentationml.notesSlide+xml"/>
  <Override PartName="/ppt/notesSlides/notesSlide155.xml" ContentType="application/vnd.openxmlformats-officedocument.presentationml.notesSlide+xml"/>
  <Override PartName="/ppt/notesSlides/notesSlide156.xml" ContentType="application/vnd.openxmlformats-officedocument.presentationml.notesSlide+xml"/>
  <Override PartName="/ppt/notesSlides/notesSlide157.xml" ContentType="application/vnd.openxmlformats-officedocument.presentationml.notesSlide+xml"/>
  <Override PartName="/ppt/notesSlides/notesSlide158.xml" ContentType="application/vnd.openxmlformats-officedocument.presentationml.notesSlide+xml"/>
  <Override PartName="/ppt/notesSlides/notesSlide159.xml" ContentType="application/vnd.openxmlformats-officedocument.presentationml.notesSlide+xml"/>
  <Override PartName="/ppt/notesSlides/notesSlide160.xml" ContentType="application/vnd.openxmlformats-officedocument.presentationml.notesSlide+xml"/>
  <Override PartName="/ppt/notesSlides/notesSlide161.xml" ContentType="application/vnd.openxmlformats-officedocument.presentationml.notesSlide+xml"/>
  <Override PartName="/ppt/notesSlides/notesSlide162.xml" ContentType="application/vnd.openxmlformats-officedocument.presentationml.notesSlide+xml"/>
  <Override PartName="/ppt/notesSlides/notesSlide163.xml" ContentType="application/vnd.openxmlformats-officedocument.presentationml.notesSlide+xml"/>
  <Override PartName="/ppt/notesSlides/notesSlide164.xml" ContentType="application/vnd.openxmlformats-officedocument.presentationml.notesSlide+xml"/>
  <Override PartName="/ppt/notesSlides/notesSlide165.xml" ContentType="application/vnd.openxmlformats-officedocument.presentationml.notesSlide+xml"/>
  <Override PartName="/ppt/notesSlides/notesSlide166.xml" ContentType="application/vnd.openxmlformats-officedocument.presentationml.notesSlide+xml"/>
  <Override PartName="/ppt/notesSlides/notesSlide167.xml" ContentType="application/vnd.openxmlformats-officedocument.presentationml.notesSlide+xml"/>
  <Override PartName="/ppt/notesSlides/notesSlide168.xml" ContentType="application/vnd.openxmlformats-officedocument.presentationml.notesSlide+xml"/>
  <Override PartName="/ppt/notesSlides/notesSlide169.xml" ContentType="application/vnd.openxmlformats-officedocument.presentationml.notesSlide+xml"/>
  <Override PartName="/ppt/notesSlides/notesSlide170.xml" ContentType="application/vnd.openxmlformats-officedocument.presentationml.notesSlide+xml"/>
  <Override PartName="/ppt/notesSlides/notesSlide171.xml" ContentType="application/vnd.openxmlformats-officedocument.presentationml.notesSlide+xml"/>
  <Override PartName="/ppt/notesSlides/notesSlide172.xml" ContentType="application/vnd.openxmlformats-officedocument.presentationml.notesSlide+xml"/>
  <Override PartName="/ppt/notesSlides/notesSlide173.xml" ContentType="application/vnd.openxmlformats-officedocument.presentationml.notesSlide+xml"/>
  <Override PartName="/ppt/notesSlides/notesSlide174.xml" ContentType="application/vnd.openxmlformats-officedocument.presentationml.notesSlide+xml"/>
  <Override PartName="/ppt/notesSlides/notesSlide175.xml" ContentType="application/vnd.openxmlformats-officedocument.presentationml.notesSlide+xml"/>
  <Override PartName="/ppt/notesSlides/notesSlide176.xml" ContentType="application/vnd.openxmlformats-officedocument.presentationml.notesSlide+xml"/>
  <Override PartName="/ppt/notesSlides/notesSlide177.xml" ContentType="application/vnd.openxmlformats-officedocument.presentationml.notesSlide+xml"/>
  <Override PartName="/ppt/notesSlides/notesSlide178.xml" ContentType="application/vnd.openxmlformats-officedocument.presentationml.notesSlide+xml"/>
  <Override PartName="/ppt/notesSlides/notesSlide179.xml" ContentType="application/vnd.openxmlformats-officedocument.presentationml.notesSlide+xml"/>
  <Override PartName="/ppt/notesSlides/notesSlide180.xml" ContentType="application/vnd.openxmlformats-officedocument.presentationml.notesSlide+xml"/>
  <Override PartName="/ppt/notesSlides/notesSlide181.xml" ContentType="application/vnd.openxmlformats-officedocument.presentationml.notesSlide+xml"/>
  <Override PartName="/ppt/notesSlides/notesSlide182.xml" ContentType="application/vnd.openxmlformats-officedocument.presentationml.notesSlide+xml"/>
  <Override PartName="/ppt/notesSlides/notesSlide183.xml" ContentType="application/vnd.openxmlformats-officedocument.presentationml.notesSlide+xml"/>
  <Override PartName="/ppt/notesSlides/notesSlide184.xml" ContentType="application/vnd.openxmlformats-officedocument.presentationml.notesSlide+xml"/>
  <Override PartName="/ppt/notesSlides/notesSlide185.xml" ContentType="application/vnd.openxmlformats-officedocument.presentationml.notesSlide+xml"/>
  <Override PartName="/ppt/notesSlides/notesSlide186.xml" ContentType="application/vnd.openxmlformats-officedocument.presentationml.notesSlide+xml"/>
  <Override PartName="/ppt/notesSlides/notesSlide187.xml" ContentType="application/vnd.openxmlformats-officedocument.presentationml.notesSlide+xml"/>
  <Override PartName="/ppt/notesSlides/notesSlide188.xml" ContentType="application/vnd.openxmlformats-officedocument.presentationml.notesSlide+xml"/>
  <Override PartName="/ppt/notesSlides/notesSlide189.xml" ContentType="application/vnd.openxmlformats-officedocument.presentationml.notesSlide+xml"/>
  <Override PartName="/ppt/notesSlides/notesSlide190.xml" ContentType="application/vnd.openxmlformats-officedocument.presentationml.notesSlide+xml"/>
  <Override PartName="/ppt/notesSlides/notesSlide191.xml" ContentType="application/vnd.openxmlformats-officedocument.presentationml.notesSlide+xml"/>
  <Override PartName="/ppt/notesSlides/notesSlide192.xml" ContentType="application/vnd.openxmlformats-officedocument.presentationml.notesSlide+xml"/>
  <Override PartName="/ppt/notesSlides/notesSlide193.xml" ContentType="application/vnd.openxmlformats-officedocument.presentationml.notesSlide+xml"/>
  <Override PartName="/ppt/notesSlides/notesSlide194.xml" ContentType="application/vnd.openxmlformats-officedocument.presentationml.notesSlide+xml"/>
  <Override PartName="/ppt/notesSlides/notesSlide195.xml" ContentType="application/vnd.openxmlformats-officedocument.presentationml.notesSlide+xml"/>
  <Override PartName="/ppt/notesSlides/notesSlide196.xml" ContentType="application/vnd.openxmlformats-officedocument.presentationml.notesSlide+xml"/>
  <Override PartName="/ppt/notesSlides/notesSlide197.xml" ContentType="application/vnd.openxmlformats-officedocument.presentationml.notesSlide+xml"/>
  <Override PartName="/ppt/notesSlides/notesSlide198.xml" ContentType="application/vnd.openxmlformats-officedocument.presentationml.notesSlide+xml"/>
  <Override PartName="/ppt/notesSlides/notesSlide199.xml" ContentType="application/vnd.openxmlformats-officedocument.presentationml.notesSlide+xml"/>
  <Override PartName="/ppt/notesSlides/notesSlide200.xml" ContentType="application/vnd.openxmlformats-officedocument.presentationml.notesSlide+xml"/>
  <Override PartName="/ppt/notesSlides/notesSlide201.xml" ContentType="application/vnd.openxmlformats-officedocument.presentationml.notesSlide+xml"/>
  <Override PartName="/ppt/notesSlides/notesSlide202.xml" ContentType="application/vnd.openxmlformats-officedocument.presentationml.notesSlide+xml"/>
  <Override PartName="/ppt/notesSlides/notesSlide203.xml" ContentType="application/vnd.openxmlformats-officedocument.presentationml.notesSlide+xml"/>
  <Override PartName="/ppt/notesSlides/notesSlide204.xml" ContentType="application/vnd.openxmlformats-officedocument.presentationml.notesSlide+xml"/>
  <Override PartName="/ppt/notesSlides/notesSlide205.xml" ContentType="application/vnd.openxmlformats-officedocument.presentationml.notesSlide+xml"/>
  <Override PartName="/ppt/notesSlides/notesSlide206.xml" ContentType="application/vnd.openxmlformats-officedocument.presentationml.notesSlide+xml"/>
  <Override PartName="/ppt/notesSlides/notesSlide207.xml" ContentType="application/vnd.openxmlformats-officedocument.presentationml.notesSlide+xml"/>
  <Override PartName="/ppt/notesSlides/notesSlide208.xml" ContentType="application/vnd.openxmlformats-officedocument.presentationml.notesSlide+xml"/>
  <Override PartName="/ppt/notesSlides/notesSlide209.xml" ContentType="application/vnd.openxmlformats-officedocument.presentationml.notesSlide+xml"/>
  <Override PartName="/ppt/notesSlides/notesSlide210.xml" ContentType="application/vnd.openxmlformats-officedocument.presentationml.notesSlide+xml"/>
  <Override PartName="/ppt/notesSlides/notesSlide211.xml" ContentType="application/vnd.openxmlformats-officedocument.presentationml.notesSlide+xml"/>
  <Override PartName="/ppt/notesSlides/notesSlide212.xml" ContentType="application/vnd.openxmlformats-officedocument.presentationml.notesSlide+xml"/>
  <Override PartName="/ppt/notesSlides/notesSlide213.xml" ContentType="application/vnd.openxmlformats-officedocument.presentationml.notesSlide+xml"/>
  <Override PartName="/ppt/notesSlides/notesSlide214.xml" ContentType="application/vnd.openxmlformats-officedocument.presentationml.notesSlide+xml"/>
  <Override PartName="/ppt/notesSlides/notesSlide215.xml" ContentType="application/vnd.openxmlformats-officedocument.presentationml.notesSlide+xml"/>
  <Override PartName="/ppt/notesSlides/notesSlide216.xml" ContentType="application/vnd.openxmlformats-officedocument.presentationml.notesSlide+xml"/>
  <Override PartName="/ppt/notesSlides/notesSlide217.xml" ContentType="application/vnd.openxmlformats-officedocument.presentationml.notesSlide+xml"/>
  <Override PartName="/ppt/notesSlides/notesSlide218.xml" ContentType="application/vnd.openxmlformats-officedocument.presentationml.notesSlide+xml"/>
  <Override PartName="/ppt/notesSlides/notesSlide219.xml" ContentType="application/vnd.openxmlformats-officedocument.presentationml.notesSlide+xml"/>
  <Override PartName="/ppt/notesSlides/notesSlide220.xml" ContentType="application/vnd.openxmlformats-officedocument.presentationml.notesSlide+xml"/>
  <Override PartName="/ppt/notesSlides/notesSlide221.xml" ContentType="application/vnd.openxmlformats-officedocument.presentationml.notesSlide+xml"/>
  <Override PartName="/ppt/notesSlides/notesSlide222.xml" ContentType="application/vnd.openxmlformats-officedocument.presentationml.notesSlide+xml"/>
  <Override PartName="/ppt/notesSlides/notesSlide223.xml" ContentType="application/vnd.openxmlformats-officedocument.presentationml.notesSlide+xml"/>
  <Override PartName="/ppt/notesSlides/notesSlide224.xml" ContentType="application/vnd.openxmlformats-officedocument.presentationml.notesSlide+xml"/>
  <Override PartName="/ppt/notesSlides/notesSlide225.xml" ContentType="application/vnd.openxmlformats-officedocument.presentationml.notesSlide+xml"/>
  <Override PartName="/ppt/notesSlides/notesSlide226.xml" ContentType="application/vnd.openxmlformats-officedocument.presentationml.notesSlide+xml"/>
  <Override PartName="/ppt/notesSlides/notesSlide227.xml" ContentType="application/vnd.openxmlformats-officedocument.presentationml.notesSlide+xml"/>
  <Override PartName="/ppt/notesSlides/notesSlide228.xml" ContentType="application/vnd.openxmlformats-officedocument.presentationml.notesSlide+xml"/>
  <Override PartName="/ppt/notesSlides/notesSlide229.xml" ContentType="application/vnd.openxmlformats-officedocument.presentationml.notesSlide+xml"/>
  <Override PartName="/ppt/notesSlides/notesSlide230.xml" ContentType="application/vnd.openxmlformats-officedocument.presentationml.notesSlide+xml"/>
  <Override PartName="/ppt/notesSlides/notesSlide231.xml" ContentType="application/vnd.openxmlformats-officedocument.presentationml.notesSlide+xml"/>
  <Override PartName="/ppt/notesSlides/notesSlide232.xml" ContentType="application/vnd.openxmlformats-officedocument.presentationml.notesSlide+xml"/>
  <Override PartName="/ppt/notesSlides/notesSlide233.xml" ContentType="application/vnd.openxmlformats-officedocument.presentationml.notesSlide+xml"/>
  <Override PartName="/ppt/notesSlides/notesSlide234.xml" ContentType="application/vnd.openxmlformats-officedocument.presentationml.notesSlide+xml"/>
  <Override PartName="/ppt/notesSlides/notesSlide235.xml" ContentType="application/vnd.openxmlformats-officedocument.presentationml.notesSlide+xml"/>
  <Override PartName="/ppt/notesSlides/notesSlide236.xml" ContentType="application/vnd.openxmlformats-officedocument.presentationml.notesSlide+xml"/>
  <Override PartName="/ppt/notesSlides/notesSlide237.xml" ContentType="application/vnd.openxmlformats-officedocument.presentationml.notesSlide+xml"/>
  <Override PartName="/ppt/notesSlides/notesSlide238.xml" ContentType="application/vnd.openxmlformats-officedocument.presentationml.notesSlide+xml"/>
  <Override PartName="/ppt/notesSlides/notesSlide239.xml" ContentType="application/vnd.openxmlformats-officedocument.presentationml.notesSlide+xml"/>
  <Override PartName="/ppt/notesSlides/notesSlide240.xml" ContentType="application/vnd.openxmlformats-officedocument.presentationml.notesSlide+xml"/>
  <Override PartName="/ppt/notesSlides/notesSlide241.xml" ContentType="application/vnd.openxmlformats-officedocument.presentationml.notesSlide+xml"/>
  <Override PartName="/ppt/notesSlides/notesSlide242.xml" ContentType="application/vnd.openxmlformats-officedocument.presentationml.notesSlide+xml"/>
  <Override PartName="/ppt/notesSlides/notesSlide243.xml" ContentType="application/vnd.openxmlformats-officedocument.presentationml.notesSlide+xml"/>
  <Override PartName="/ppt/notesSlides/notesSlide244.xml" ContentType="application/vnd.openxmlformats-officedocument.presentationml.notesSlide+xml"/>
  <Override PartName="/ppt/notesSlides/notesSlide245.xml" ContentType="application/vnd.openxmlformats-officedocument.presentationml.notesSlide+xml"/>
  <Override PartName="/ppt/notesSlides/notesSlide246.xml" ContentType="application/vnd.openxmlformats-officedocument.presentationml.notesSlide+xml"/>
  <Override PartName="/ppt/notesSlides/notesSlide247.xml" ContentType="application/vnd.openxmlformats-officedocument.presentationml.notesSlide+xml"/>
  <Override PartName="/ppt/notesSlides/notesSlide248.xml" ContentType="application/vnd.openxmlformats-officedocument.presentationml.notesSlide+xml"/>
  <Override PartName="/ppt/notesSlides/notesSlide249.xml" ContentType="application/vnd.openxmlformats-officedocument.presentationml.notesSlide+xml"/>
  <Override PartName="/ppt/notesSlides/notesSlide250.xml" ContentType="application/vnd.openxmlformats-officedocument.presentationml.notesSlide+xml"/>
  <Override PartName="/ppt/notesSlides/notesSlide251.xml" ContentType="application/vnd.openxmlformats-officedocument.presentationml.notesSlide+xml"/>
  <Override PartName="/ppt/notesSlides/notesSlide252.xml" ContentType="application/vnd.openxmlformats-officedocument.presentationml.notesSlide+xml"/>
  <Override PartName="/ppt/notesSlides/notesSlide253.xml" ContentType="application/vnd.openxmlformats-officedocument.presentationml.notesSlide+xml"/>
  <Override PartName="/ppt/notesSlides/notesSlide254.xml" ContentType="application/vnd.openxmlformats-officedocument.presentationml.notesSlide+xml"/>
  <Override PartName="/ppt/notesSlides/notesSlide255.xml" ContentType="application/vnd.openxmlformats-officedocument.presentationml.notesSlide+xml"/>
  <Override PartName="/ppt/notesSlides/notesSlide256.xml" ContentType="application/vnd.openxmlformats-officedocument.presentationml.notesSlide+xml"/>
  <Override PartName="/ppt/notesSlides/notesSlide257.xml" ContentType="application/vnd.openxmlformats-officedocument.presentationml.notesSlide+xml"/>
  <Override PartName="/ppt/notesSlides/notesSlide258.xml" ContentType="application/vnd.openxmlformats-officedocument.presentationml.notesSlide+xml"/>
  <Override PartName="/ppt/notesSlides/notesSlide259.xml" ContentType="application/vnd.openxmlformats-officedocument.presentationml.notesSlide+xml"/>
  <Override PartName="/ppt/notesSlides/notesSlide260.xml" ContentType="application/vnd.openxmlformats-officedocument.presentationml.notesSlide+xml"/>
  <Override PartName="/ppt/notesSlides/notesSlide261.xml" ContentType="application/vnd.openxmlformats-officedocument.presentationml.notesSlide+xml"/>
  <Override PartName="/ppt/notesSlides/notesSlide262.xml" ContentType="application/vnd.openxmlformats-officedocument.presentationml.notesSlide+xml"/>
  <Override PartName="/ppt/notesSlides/notesSlide263.xml" ContentType="application/vnd.openxmlformats-officedocument.presentationml.notesSlide+xml"/>
  <Override PartName="/ppt/notesSlides/notesSlide264.xml" ContentType="application/vnd.openxmlformats-officedocument.presentationml.notesSlide+xml"/>
  <Override PartName="/ppt/notesSlides/notesSlide265.xml" ContentType="application/vnd.openxmlformats-officedocument.presentationml.notesSlide+xml"/>
  <Override PartName="/ppt/notesSlides/notesSlide266.xml" ContentType="application/vnd.openxmlformats-officedocument.presentationml.notesSlide+xml"/>
  <Override PartName="/ppt/notesSlides/notesSlide267.xml" ContentType="application/vnd.openxmlformats-officedocument.presentationml.notesSlide+xml"/>
  <Override PartName="/ppt/notesSlides/notesSlide268.xml" ContentType="application/vnd.openxmlformats-officedocument.presentationml.notesSlide+xml"/>
  <Override PartName="/ppt/notesSlides/notesSlide269.xml" ContentType="application/vnd.openxmlformats-officedocument.presentationml.notesSlide+xml"/>
  <Override PartName="/ppt/notesSlides/notesSlide270.xml" ContentType="application/vnd.openxmlformats-officedocument.presentationml.notesSlide+xml"/>
  <Override PartName="/ppt/notesSlides/notesSlide271.xml" ContentType="application/vnd.openxmlformats-officedocument.presentationml.notesSlide+xml"/>
  <Override PartName="/ppt/notesSlides/notesSlide272.xml" ContentType="application/vnd.openxmlformats-officedocument.presentationml.notesSlide+xml"/>
  <Override PartName="/ppt/notesSlides/notesSlide273.xml" ContentType="application/vnd.openxmlformats-officedocument.presentationml.notesSlide+xml"/>
  <Override PartName="/ppt/notesSlides/notesSlide274.xml" ContentType="application/vnd.openxmlformats-officedocument.presentationml.notesSlide+xml"/>
  <Override PartName="/ppt/notesSlides/notesSlide275.xml" ContentType="application/vnd.openxmlformats-officedocument.presentationml.notesSlide+xml"/>
  <Override PartName="/ppt/notesSlides/notesSlide276.xml" ContentType="application/vnd.openxmlformats-officedocument.presentationml.notesSlide+xml"/>
  <Override PartName="/ppt/notesSlides/notesSlide277.xml" ContentType="application/vnd.openxmlformats-officedocument.presentationml.notesSlide+xml"/>
  <Override PartName="/ppt/notesSlides/notesSlide278.xml" ContentType="application/vnd.openxmlformats-officedocument.presentationml.notesSlide+xml"/>
  <Override PartName="/ppt/notesSlides/notesSlide279.xml" ContentType="application/vnd.openxmlformats-officedocument.presentationml.notesSlide+xml"/>
  <Override PartName="/ppt/notesSlides/notesSlide280.xml" ContentType="application/vnd.openxmlformats-officedocument.presentationml.notesSlide+xml"/>
  <Override PartName="/ppt/notesSlides/notesSlide281.xml" ContentType="application/vnd.openxmlformats-officedocument.presentationml.notesSlide+xml"/>
  <Override PartName="/ppt/notesSlides/notesSlide282.xml" ContentType="application/vnd.openxmlformats-officedocument.presentationml.notesSlide+xml"/>
  <Override PartName="/ppt/notesSlides/notesSlide283.xml" ContentType="application/vnd.openxmlformats-officedocument.presentationml.notesSlide+xml"/>
  <Override PartName="/ppt/notesSlides/notesSlide284.xml" ContentType="application/vnd.openxmlformats-officedocument.presentationml.notesSlide+xml"/>
  <Override PartName="/ppt/notesSlides/notesSlide28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  <p:sldId id="336" r:id="rId82"/>
    <p:sldId id="337" r:id="rId83"/>
    <p:sldId id="338" r:id="rId84"/>
    <p:sldId id="339" r:id="rId85"/>
    <p:sldId id="340" r:id="rId86"/>
    <p:sldId id="341" r:id="rId87"/>
    <p:sldId id="342" r:id="rId88"/>
    <p:sldId id="343" r:id="rId89"/>
    <p:sldId id="344" r:id="rId90"/>
    <p:sldId id="345" r:id="rId91"/>
    <p:sldId id="346" r:id="rId92"/>
    <p:sldId id="347" r:id="rId93"/>
    <p:sldId id="348" r:id="rId94"/>
    <p:sldId id="349" r:id="rId95"/>
    <p:sldId id="350" r:id="rId96"/>
    <p:sldId id="351" r:id="rId97"/>
    <p:sldId id="352" r:id="rId98"/>
    <p:sldId id="353" r:id="rId99"/>
    <p:sldId id="354" r:id="rId100"/>
    <p:sldId id="355" r:id="rId101"/>
    <p:sldId id="356" r:id="rId102"/>
    <p:sldId id="357" r:id="rId103"/>
    <p:sldId id="358" r:id="rId104"/>
    <p:sldId id="359" r:id="rId105"/>
    <p:sldId id="360" r:id="rId106"/>
    <p:sldId id="361" r:id="rId107"/>
    <p:sldId id="362" r:id="rId108"/>
    <p:sldId id="363" r:id="rId109"/>
    <p:sldId id="364" r:id="rId110"/>
    <p:sldId id="365" r:id="rId111"/>
    <p:sldId id="366" r:id="rId112"/>
    <p:sldId id="367" r:id="rId113"/>
    <p:sldId id="368" r:id="rId114"/>
    <p:sldId id="369" r:id="rId115"/>
    <p:sldId id="370" r:id="rId116"/>
    <p:sldId id="371" r:id="rId117"/>
    <p:sldId id="372" r:id="rId118"/>
    <p:sldId id="373" r:id="rId119"/>
    <p:sldId id="374" r:id="rId120"/>
    <p:sldId id="375" r:id="rId121"/>
    <p:sldId id="376" r:id="rId122"/>
    <p:sldId id="377" r:id="rId123"/>
    <p:sldId id="378" r:id="rId124"/>
    <p:sldId id="379" r:id="rId125"/>
    <p:sldId id="380" r:id="rId126"/>
    <p:sldId id="381" r:id="rId127"/>
    <p:sldId id="382" r:id="rId128"/>
    <p:sldId id="383" r:id="rId129"/>
    <p:sldId id="384" r:id="rId130"/>
    <p:sldId id="385" r:id="rId131"/>
    <p:sldId id="386" r:id="rId132"/>
    <p:sldId id="387" r:id="rId133"/>
    <p:sldId id="388" r:id="rId134"/>
    <p:sldId id="389" r:id="rId135"/>
    <p:sldId id="390" r:id="rId136"/>
    <p:sldId id="391" r:id="rId137"/>
    <p:sldId id="392" r:id="rId138"/>
    <p:sldId id="393" r:id="rId139"/>
    <p:sldId id="394" r:id="rId140"/>
    <p:sldId id="395" r:id="rId141"/>
    <p:sldId id="396" r:id="rId142"/>
    <p:sldId id="397" r:id="rId143"/>
    <p:sldId id="398" r:id="rId144"/>
    <p:sldId id="399" r:id="rId145"/>
    <p:sldId id="400" r:id="rId146"/>
    <p:sldId id="401" r:id="rId147"/>
    <p:sldId id="402" r:id="rId148"/>
    <p:sldId id="403" r:id="rId149"/>
    <p:sldId id="404" r:id="rId150"/>
    <p:sldId id="405" r:id="rId151"/>
    <p:sldId id="406" r:id="rId152"/>
    <p:sldId id="407" r:id="rId153"/>
    <p:sldId id="408" r:id="rId154"/>
    <p:sldId id="409" r:id="rId155"/>
    <p:sldId id="410" r:id="rId156"/>
    <p:sldId id="411" r:id="rId157"/>
    <p:sldId id="412" r:id="rId158"/>
    <p:sldId id="413" r:id="rId159"/>
    <p:sldId id="414" r:id="rId160"/>
    <p:sldId id="415" r:id="rId161"/>
    <p:sldId id="416" r:id="rId162"/>
    <p:sldId id="417" r:id="rId163"/>
    <p:sldId id="418" r:id="rId164"/>
    <p:sldId id="419" r:id="rId165"/>
    <p:sldId id="420" r:id="rId166"/>
    <p:sldId id="421" r:id="rId167"/>
    <p:sldId id="422" r:id="rId168"/>
    <p:sldId id="423" r:id="rId169"/>
    <p:sldId id="424" r:id="rId170"/>
    <p:sldId id="425" r:id="rId171"/>
    <p:sldId id="426" r:id="rId172"/>
    <p:sldId id="427" r:id="rId173"/>
    <p:sldId id="428" r:id="rId174"/>
    <p:sldId id="429" r:id="rId175"/>
    <p:sldId id="430" r:id="rId176"/>
    <p:sldId id="431" r:id="rId177"/>
    <p:sldId id="432" r:id="rId178"/>
    <p:sldId id="433" r:id="rId179"/>
    <p:sldId id="434" r:id="rId180"/>
    <p:sldId id="435" r:id="rId181"/>
    <p:sldId id="436" r:id="rId182"/>
    <p:sldId id="437" r:id="rId183"/>
    <p:sldId id="438" r:id="rId184"/>
    <p:sldId id="439" r:id="rId185"/>
    <p:sldId id="440" r:id="rId186"/>
    <p:sldId id="441" r:id="rId187"/>
    <p:sldId id="442" r:id="rId188"/>
    <p:sldId id="443" r:id="rId189"/>
    <p:sldId id="444" r:id="rId190"/>
    <p:sldId id="445" r:id="rId191"/>
    <p:sldId id="446" r:id="rId192"/>
    <p:sldId id="447" r:id="rId193"/>
    <p:sldId id="448" r:id="rId194"/>
    <p:sldId id="449" r:id="rId195"/>
    <p:sldId id="450" r:id="rId196"/>
    <p:sldId id="451" r:id="rId197"/>
    <p:sldId id="452" r:id="rId198"/>
    <p:sldId id="453" r:id="rId199"/>
    <p:sldId id="454" r:id="rId200"/>
    <p:sldId id="455" r:id="rId201"/>
    <p:sldId id="456" r:id="rId202"/>
    <p:sldId id="457" r:id="rId203"/>
    <p:sldId id="458" r:id="rId204"/>
    <p:sldId id="459" r:id="rId205"/>
    <p:sldId id="460" r:id="rId206"/>
    <p:sldId id="461" r:id="rId207"/>
    <p:sldId id="462" r:id="rId208"/>
    <p:sldId id="463" r:id="rId209"/>
    <p:sldId id="464" r:id="rId210"/>
    <p:sldId id="465" r:id="rId211"/>
    <p:sldId id="466" r:id="rId212"/>
    <p:sldId id="467" r:id="rId213"/>
    <p:sldId id="468" r:id="rId214"/>
    <p:sldId id="469" r:id="rId215"/>
    <p:sldId id="470" r:id="rId216"/>
    <p:sldId id="471" r:id="rId217"/>
    <p:sldId id="472" r:id="rId218"/>
    <p:sldId id="473" r:id="rId219"/>
    <p:sldId id="474" r:id="rId220"/>
    <p:sldId id="475" r:id="rId221"/>
    <p:sldId id="476" r:id="rId222"/>
    <p:sldId id="477" r:id="rId223"/>
    <p:sldId id="478" r:id="rId224"/>
    <p:sldId id="479" r:id="rId225"/>
    <p:sldId id="480" r:id="rId226"/>
    <p:sldId id="481" r:id="rId227"/>
    <p:sldId id="482" r:id="rId228"/>
    <p:sldId id="483" r:id="rId229"/>
    <p:sldId id="484" r:id="rId230"/>
    <p:sldId id="485" r:id="rId231"/>
    <p:sldId id="486" r:id="rId232"/>
    <p:sldId id="487" r:id="rId233"/>
    <p:sldId id="488" r:id="rId234"/>
    <p:sldId id="489" r:id="rId235"/>
    <p:sldId id="490" r:id="rId236"/>
    <p:sldId id="491" r:id="rId237"/>
    <p:sldId id="492" r:id="rId238"/>
    <p:sldId id="493" r:id="rId239"/>
    <p:sldId id="494" r:id="rId240"/>
    <p:sldId id="495" r:id="rId241"/>
    <p:sldId id="496" r:id="rId242"/>
    <p:sldId id="497" r:id="rId243"/>
    <p:sldId id="498" r:id="rId244"/>
    <p:sldId id="499" r:id="rId245"/>
    <p:sldId id="500" r:id="rId246"/>
    <p:sldId id="501" r:id="rId247"/>
    <p:sldId id="502" r:id="rId248"/>
    <p:sldId id="503" r:id="rId249"/>
    <p:sldId id="504" r:id="rId250"/>
    <p:sldId id="505" r:id="rId251"/>
    <p:sldId id="506" r:id="rId252"/>
    <p:sldId id="507" r:id="rId253"/>
    <p:sldId id="508" r:id="rId254"/>
    <p:sldId id="509" r:id="rId255"/>
    <p:sldId id="510" r:id="rId256"/>
    <p:sldId id="511" r:id="rId257"/>
    <p:sldId id="512" r:id="rId258"/>
    <p:sldId id="513" r:id="rId259"/>
    <p:sldId id="514" r:id="rId260"/>
    <p:sldId id="515" r:id="rId261"/>
    <p:sldId id="516" r:id="rId262"/>
    <p:sldId id="517" r:id="rId263"/>
    <p:sldId id="518" r:id="rId264"/>
    <p:sldId id="519" r:id="rId265"/>
    <p:sldId id="520" r:id="rId266"/>
    <p:sldId id="521" r:id="rId267"/>
    <p:sldId id="522" r:id="rId268"/>
    <p:sldId id="523" r:id="rId269"/>
    <p:sldId id="524" r:id="rId270"/>
    <p:sldId id="525" r:id="rId271"/>
    <p:sldId id="526" r:id="rId272"/>
    <p:sldId id="527" r:id="rId273"/>
    <p:sldId id="528" r:id="rId274"/>
    <p:sldId id="529" r:id="rId275"/>
    <p:sldId id="530" r:id="rId276"/>
    <p:sldId id="531" r:id="rId277"/>
    <p:sldId id="532" r:id="rId278"/>
    <p:sldId id="533" r:id="rId279"/>
    <p:sldId id="534" r:id="rId280"/>
    <p:sldId id="535" r:id="rId281"/>
    <p:sldId id="536" r:id="rId282"/>
    <p:sldId id="537" r:id="rId283"/>
    <p:sldId id="538" r:id="rId284"/>
    <p:sldId id="539" r:id="rId285"/>
    <p:sldId id="540" r:id="rId286"/>
  </p:sldIdLst>
  <p:notesMasterIdLst>
    <p:notesMasterId r:id="rId287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院内专科BCG散点图" id="{db928b88-4a5f-8aaf-af76-be915478b507}">
          <p14:sldIdLst>
            <p14:sldId id="257"/>
            <p14:sldId id="258"/>
          </p14:sldIdLst>
        </p14:section>
        <p14:section name="院内专科梯队表格" id="{798bf4e7-f84b-f872-fe9d-f97f549ebedc}">
          <p14:sldIdLst/>
        </p14:section>
        <p14:section name="院内各科维度轮比雷达图" id="{abd8f8e3-6967-1f52-3fa5-568bd4a3bbc5}">
          <p14:sldIdLst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  <p14:sldId id="328"/>
            <p14:sldId id="329"/>
            <p14:sldId id="330"/>
            <p14:sldId id="331"/>
            <p14:sldId id="332"/>
            <p14:sldId id="333"/>
            <p14:sldId id="334"/>
            <p14:sldId id="335"/>
            <p14:sldId id="336"/>
            <p14:sldId id="337"/>
            <p14:sldId id="338"/>
            <p14:sldId id="339"/>
            <p14:sldId id="340"/>
            <p14:sldId id="341"/>
            <p14:sldId id="342"/>
            <p14:sldId id="343"/>
            <p14:sldId id="344"/>
            <p14:sldId id="345"/>
            <p14:sldId id="346"/>
            <p14:sldId id="347"/>
            <p14:sldId id="348"/>
            <p14:sldId id="349"/>
            <p14:sldId id="350"/>
            <p14:sldId id="351"/>
            <p14:sldId id="352"/>
            <p14:sldId id="353"/>
            <p14:sldId id="354"/>
            <p14:sldId id="355"/>
            <p14:sldId id="356"/>
            <p14:sldId id="357"/>
            <p14:sldId id="358"/>
            <p14:sldId id="359"/>
            <p14:sldId id="360"/>
            <p14:sldId id="361"/>
            <p14:sldId id="362"/>
            <p14:sldId id="363"/>
            <p14:sldId id="364"/>
            <p14:sldId id="365"/>
            <p14:sldId id="366"/>
            <p14:sldId id="367"/>
            <p14:sldId id="368"/>
          </p14:sldIdLst>
        </p14:section>
        <p14:section name="院内单科多维度评分雷达图" id="{01825157-20e9-328d-287a-9207fa1586d4}">
          <p14:sldIdLst>
            <p14:sldId id="369"/>
            <p14:sldId id="370"/>
            <p14:sldId id="371"/>
            <p14:sldId id="372"/>
            <p14:sldId id="373"/>
            <p14:sldId id="374"/>
            <p14:sldId id="375"/>
            <p14:sldId id="376"/>
            <p14:sldId id="377"/>
            <p14:sldId id="378"/>
            <p14:sldId id="379"/>
            <p14:sldId id="380"/>
            <p14:sldId id="381"/>
            <p14:sldId id="382"/>
            <p14:sldId id="383"/>
            <p14:sldId id="384"/>
            <p14:sldId id="385"/>
            <p14:sldId id="386"/>
            <p14:sldId id="387"/>
            <p14:sldId id="388"/>
            <p14:sldId id="389"/>
            <p14:sldId id="390"/>
            <p14:sldId id="391"/>
            <p14:sldId id="392"/>
            <p14:sldId id="393"/>
            <p14:sldId id="394"/>
            <p14:sldId id="395"/>
            <p14:sldId id="396"/>
            <p14:sldId id="397"/>
            <p14:sldId id="398"/>
            <p14:sldId id="399"/>
            <p14:sldId id="400"/>
            <p14:sldId id="401"/>
            <p14:sldId id="402"/>
            <p14:sldId id="403"/>
            <p14:sldId id="404"/>
            <p14:sldId id="405"/>
            <p14:sldId id="406"/>
            <p14:sldId id="407"/>
            <p14:sldId id="408"/>
            <p14:sldId id="409"/>
            <p14:sldId id="410"/>
            <p14:sldId id="411"/>
            <p14:sldId id="412"/>
            <p14:sldId id="413"/>
            <p14:sldId id="414"/>
            <p14:sldId id="415"/>
            <p14:sldId id="416"/>
            <p14:sldId id="417"/>
            <p14:sldId id="418"/>
            <p14:sldId id="419"/>
            <p14:sldId id="420"/>
            <p14:sldId id="421"/>
            <p14:sldId id="422"/>
            <p14:sldId id="423"/>
            <p14:sldId id="424"/>
            <p14:sldId id="425"/>
            <p14:sldId id="426"/>
            <p14:sldId id="427"/>
            <p14:sldId id="428"/>
            <p14:sldId id="429"/>
            <p14:sldId id="430"/>
          </p14:sldIdLst>
        </p14:section>
        <p14:section name="院内各科维度轮比散点图" id="{606bc0e0-c8fd-fc50-b7bc-2247dcc94b32}">
          <p14:sldIdLst>
            <p14:sldId id="431"/>
            <p14:sldId id="432"/>
            <p14:sldId id="433"/>
            <p14:sldId id="434"/>
            <p14:sldId id="435"/>
            <p14:sldId id="436"/>
            <p14:sldId id="437"/>
            <p14:sldId id="438"/>
            <p14:sldId id="439"/>
            <p14:sldId id="440"/>
            <p14:sldId id="441"/>
            <p14:sldId id="442"/>
            <p14:sldId id="443"/>
            <p14:sldId id="444"/>
            <p14:sldId id="445"/>
            <p14:sldId id="446"/>
            <p14:sldId id="447"/>
            <p14:sldId id="448"/>
            <p14:sldId id="449"/>
            <p14:sldId id="450"/>
            <p14:sldId id="451"/>
            <p14:sldId id="452"/>
            <p14:sldId id="453"/>
            <p14:sldId id="454"/>
            <p14:sldId id="455"/>
            <p14:sldId id="456"/>
            <p14:sldId id="457"/>
            <p14:sldId id="458"/>
            <p14:sldId id="459"/>
            <p14:sldId id="460"/>
            <p14:sldId id="461"/>
            <p14:sldId id="462"/>
            <p14:sldId id="463"/>
            <p14:sldId id="464"/>
            <p14:sldId id="465"/>
            <p14:sldId id="466"/>
            <p14:sldId id="467"/>
            <p14:sldId id="468"/>
            <p14:sldId id="469"/>
            <p14:sldId id="470"/>
            <p14:sldId id="471"/>
            <p14:sldId id="472"/>
            <p14:sldId id="473"/>
            <p14:sldId id="474"/>
            <p14:sldId id="475"/>
            <p14:sldId id="476"/>
            <p14:sldId id="477"/>
            <p14:sldId id="478"/>
            <p14:sldId id="479"/>
            <p14:sldId id="480"/>
            <p14:sldId id="481"/>
            <p14:sldId id="482"/>
            <p14:sldId id="483"/>
            <p14:sldId id="484"/>
            <p14:sldId id="485"/>
            <p14:sldId id="486"/>
            <p14:sldId id="487"/>
            <p14:sldId id="488"/>
            <p14:sldId id="489"/>
            <p14:sldId id="490"/>
            <p14:sldId id="491"/>
            <p14:sldId id="492"/>
            <p14:sldId id="493"/>
            <p14:sldId id="494"/>
            <p14:sldId id="495"/>
            <p14:sldId id="496"/>
            <p14:sldId id="497"/>
            <p14:sldId id="498"/>
            <p14:sldId id="499"/>
            <p14:sldId id="500"/>
            <p14:sldId id="501"/>
            <p14:sldId id="502"/>
            <p14:sldId id="503"/>
            <p14:sldId id="504"/>
            <p14:sldId id="505"/>
            <p14:sldId id="506"/>
            <p14:sldId id="507"/>
            <p14:sldId id="508"/>
            <p14:sldId id="509"/>
            <p14:sldId id="510"/>
            <p14:sldId id="511"/>
            <p14:sldId id="512"/>
            <p14:sldId id="513"/>
            <p14:sldId id="514"/>
            <p14:sldId id="515"/>
            <p14:sldId id="516"/>
            <p14:sldId id="517"/>
            <p14:sldId id="518"/>
            <p14:sldId id="519"/>
            <p14:sldId id="520"/>
            <p14:sldId id="521"/>
            <p14:sldId id="522"/>
            <p14:sldId id="523"/>
            <p14:sldId id="524"/>
            <p14:sldId id="525"/>
            <p14:sldId id="526"/>
            <p14:sldId id="527"/>
            <p14:sldId id="528"/>
            <p14:sldId id="529"/>
            <p14:sldId id="530"/>
            <p14:sldId id="531"/>
            <p14:sldId id="532"/>
            <p14:sldId id="533"/>
            <p14:sldId id="534"/>
            <p14:sldId id="535"/>
            <p14:sldId id="536"/>
            <p14:sldId id="537"/>
            <p14:sldId id="538"/>
            <p14:sldId id="539"/>
            <p14:sldId id="54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100" Type="http://schemas.openxmlformats.org/officeDocument/2006/relationships/slide" Target="slides/slide99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116" Type="http://schemas.openxmlformats.org/officeDocument/2006/relationships/slide" Target="slides/slide115.xml"/><Relationship Id="rId117" Type="http://schemas.openxmlformats.org/officeDocument/2006/relationships/slide" Target="slides/slide116.xml"/><Relationship Id="rId118" Type="http://schemas.openxmlformats.org/officeDocument/2006/relationships/slide" Target="slides/slide117.xml"/><Relationship Id="rId119" Type="http://schemas.openxmlformats.org/officeDocument/2006/relationships/slide" Target="slides/slide118.xml"/><Relationship Id="rId120" Type="http://schemas.openxmlformats.org/officeDocument/2006/relationships/slide" Target="slides/slide119.xml"/><Relationship Id="rId121" Type="http://schemas.openxmlformats.org/officeDocument/2006/relationships/slide" Target="slides/slide120.xml"/><Relationship Id="rId122" Type="http://schemas.openxmlformats.org/officeDocument/2006/relationships/slide" Target="slides/slide121.xml"/><Relationship Id="rId123" Type="http://schemas.openxmlformats.org/officeDocument/2006/relationships/slide" Target="slides/slide122.xml"/><Relationship Id="rId124" Type="http://schemas.openxmlformats.org/officeDocument/2006/relationships/slide" Target="slides/slide123.xml"/><Relationship Id="rId125" Type="http://schemas.openxmlformats.org/officeDocument/2006/relationships/slide" Target="slides/slide124.xml"/><Relationship Id="rId126" Type="http://schemas.openxmlformats.org/officeDocument/2006/relationships/slide" Target="slides/slide125.xml"/><Relationship Id="rId127" Type="http://schemas.openxmlformats.org/officeDocument/2006/relationships/slide" Target="slides/slide126.xml"/><Relationship Id="rId128" Type="http://schemas.openxmlformats.org/officeDocument/2006/relationships/slide" Target="slides/slide127.xml"/><Relationship Id="rId129" Type="http://schemas.openxmlformats.org/officeDocument/2006/relationships/slide" Target="slides/slide128.xml"/><Relationship Id="rId130" Type="http://schemas.openxmlformats.org/officeDocument/2006/relationships/slide" Target="slides/slide129.xml"/><Relationship Id="rId131" Type="http://schemas.openxmlformats.org/officeDocument/2006/relationships/slide" Target="slides/slide130.xml"/><Relationship Id="rId132" Type="http://schemas.openxmlformats.org/officeDocument/2006/relationships/slide" Target="slides/slide131.xml"/><Relationship Id="rId133" Type="http://schemas.openxmlformats.org/officeDocument/2006/relationships/slide" Target="slides/slide132.xml"/><Relationship Id="rId134" Type="http://schemas.openxmlformats.org/officeDocument/2006/relationships/slide" Target="slides/slide133.xml"/><Relationship Id="rId135" Type="http://schemas.openxmlformats.org/officeDocument/2006/relationships/slide" Target="slides/slide134.xml"/><Relationship Id="rId136" Type="http://schemas.openxmlformats.org/officeDocument/2006/relationships/slide" Target="slides/slide135.xml"/><Relationship Id="rId137" Type="http://schemas.openxmlformats.org/officeDocument/2006/relationships/slide" Target="slides/slide136.xml"/><Relationship Id="rId138" Type="http://schemas.openxmlformats.org/officeDocument/2006/relationships/slide" Target="slides/slide137.xml"/><Relationship Id="rId139" Type="http://schemas.openxmlformats.org/officeDocument/2006/relationships/slide" Target="slides/slide138.xml"/><Relationship Id="rId140" Type="http://schemas.openxmlformats.org/officeDocument/2006/relationships/slide" Target="slides/slide139.xml"/><Relationship Id="rId141" Type="http://schemas.openxmlformats.org/officeDocument/2006/relationships/slide" Target="slides/slide140.xml"/><Relationship Id="rId142" Type="http://schemas.openxmlformats.org/officeDocument/2006/relationships/slide" Target="slides/slide141.xml"/><Relationship Id="rId143" Type="http://schemas.openxmlformats.org/officeDocument/2006/relationships/slide" Target="slides/slide142.xml"/><Relationship Id="rId144" Type="http://schemas.openxmlformats.org/officeDocument/2006/relationships/slide" Target="slides/slide143.xml"/><Relationship Id="rId145" Type="http://schemas.openxmlformats.org/officeDocument/2006/relationships/slide" Target="slides/slide144.xml"/><Relationship Id="rId146" Type="http://schemas.openxmlformats.org/officeDocument/2006/relationships/slide" Target="slides/slide145.xml"/><Relationship Id="rId147" Type="http://schemas.openxmlformats.org/officeDocument/2006/relationships/slide" Target="slides/slide146.xml"/><Relationship Id="rId148" Type="http://schemas.openxmlformats.org/officeDocument/2006/relationships/slide" Target="slides/slide147.xml"/><Relationship Id="rId149" Type="http://schemas.openxmlformats.org/officeDocument/2006/relationships/slide" Target="slides/slide148.xml"/><Relationship Id="rId150" Type="http://schemas.openxmlformats.org/officeDocument/2006/relationships/slide" Target="slides/slide149.xml"/><Relationship Id="rId151" Type="http://schemas.openxmlformats.org/officeDocument/2006/relationships/slide" Target="slides/slide150.xml"/><Relationship Id="rId152" Type="http://schemas.openxmlformats.org/officeDocument/2006/relationships/slide" Target="slides/slide151.xml"/><Relationship Id="rId153" Type="http://schemas.openxmlformats.org/officeDocument/2006/relationships/slide" Target="slides/slide152.xml"/><Relationship Id="rId154" Type="http://schemas.openxmlformats.org/officeDocument/2006/relationships/slide" Target="slides/slide153.xml"/><Relationship Id="rId155" Type="http://schemas.openxmlformats.org/officeDocument/2006/relationships/slide" Target="slides/slide154.xml"/><Relationship Id="rId156" Type="http://schemas.openxmlformats.org/officeDocument/2006/relationships/slide" Target="slides/slide155.xml"/><Relationship Id="rId157" Type="http://schemas.openxmlformats.org/officeDocument/2006/relationships/slide" Target="slides/slide156.xml"/><Relationship Id="rId158" Type="http://schemas.openxmlformats.org/officeDocument/2006/relationships/slide" Target="slides/slide157.xml"/><Relationship Id="rId159" Type="http://schemas.openxmlformats.org/officeDocument/2006/relationships/slide" Target="slides/slide158.xml"/><Relationship Id="rId160" Type="http://schemas.openxmlformats.org/officeDocument/2006/relationships/slide" Target="slides/slide159.xml"/><Relationship Id="rId161" Type="http://schemas.openxmlformats.org/officeDocument/2006/relationships/slide" Target="slides/slide160.xml"/><Relationship Id="rId162" Type="http://schemas.openxmlformats.org/officeDocument/2006/relationships/slide" Target="slides/slide161.xml"/><Relationship Id="rId163" Type="http://schemas.openxmlformats.org/officeDocument/2006/relationships/slide" Target="slides/slide162.xml"/><Relationship Id="rId164" Type="http://schemas.openxmlformats.org/officeDocument/2006/relationships/slide" Target="slides/slide163.xml"/><Relationship Id="rId165" Type="http://schemas.openxmlformats.org/officeDocument/2006/relationships/slide" Target="slides/slide164.xml"/><Relationship Id="rId166" Type="http://schemas.openxmlformats.org/officeDocument/2006/relationships/slide" Target="slides/slide165.xml"/><Relationship Id="rId167" Type="http://schemas.openxmlformats.org/officeDocument/2006/relationships/slide" Target="slides/slide166.xml"/><Relationship Id="rId168" Type="http://schemas.openxmlformats.org/officeDocument/2006/relationships/slide" Target="slides/slide167.xml"/><Relationship Id="rId169" Type="http://schemas.openxmlformats.org/officeDocument/2006/relationships/slide" Target="slides/slide168.xml"/><Relationship Id="rId170" Type="http://schemas.openxmlformats.org/officeDocument/2006/relationships/slide" Target="slides/slide169.xml"/><Relationship Id="rId171" Type="http://schemas.openxmlformats.org/officeDocument/2006/relationships/slide" Target="slides/slide170.xml"/><Relationship Id="rId172" Type="http://schemas.openxmlformats.org/officeDocument/2006/relationships/slide" Target="slides/slide171.xml"/><Relationship Id="rId173" Type="http://schemas.openxmlformats.org/officeDocument/2006/relationships/slide" Target="slides/slide172.xml"/><Relationship Id="rId174" Type="http://schemas.openxmlformats.org/officeDocument/2006/relationships/slide" Target="slides/slide173.xml"/><Relationship Id="rId175" Type="http://schemas.openxmlformats.org/officeDocument/2006/relationships/slide" Target="slides/slide174.xml"/><Relationship Id="rId176" Type="http://schemas.openxmlformats.org/officeDocument/2006/relationships/slide" Target="slides/slide175.xml"/><Relationship Id="rId177" Type="http://schemas.openxmlformats.org/officeDocument/2006/relationships/slide" Target="slides/slide176.xml"/><Relationship Id="rId178" Type="http://schemas.openxmlformats.org/officeDocument/2006/relationships/slide" Target="slides/slide177.xml"/><Relationship Id="rId179" Type="http://schemas.openxmlformats.org/officeDocument/2006/relationships/slide" Target="slides/slide178.xml"/><Relationship Id="rId180" Type="http://schemas.openxmlformats.org/officeDocument/2006/relationships/slide" Target="slides/slide179.xml"/><Relationship Id="rId181" Type="http://schemas.openxmlformats.org/officeDocument/2006/relationships/slide" Target="slides/slide180.xml"/><Relationship Id="rId182" Type="http://schemas.openxmlformats.org/officeDocument/2006/relationships/slide" Target="slides/slide181.xml"/><Relationship Id="rId183" Type="http://schemas.openxmlformats.org/officeDocument/2006/relationships/slide" Target="slides/slide182.xml"/><Relationship Id="rId184" Type="http://schemas.openxmlformats.org/officeDocument/2006/relationships/slide" Target="slides/slide183.xml"/><Relationship Id="rId185" Type="http://schemas.openxmlformats.org/officeDocument/2006/relationships/slide" Target="slides/slide184.xml"/><Relationship Id="rId186" Type="http://schemas.openxmlformats.org/officeDocument/2006/relationships/slide" Target="slides/slide185.xml"/><Relationship Id="rId187" Type="http://schemas.openxmlformats.org/officeDocument/2006/relationships/slide" Target="slides/slide186.xml"/><Relationship Id="rId188" Type="http://schemas.openxmlformats.org/officeDocument/2006/relationships/slide" Target="slides/slide187.xml"/><Relationship Id="rId189" Type="http://schemas.openxmlformats.org/officeDocument/2006/relationships/slide" Target="slides/slide188.xml"/><Relationship Id="rId190" Type="http://schemas.openxmlformats.org/officeDocument/2006/relationships/slide" Target="slides/slide189.xml"/><Relationship Id="rId191" Type="http://schemas.openxmlformats.org/officeDocument/2006/relationships/slide" Target="slides/slide190.xml"/><Relationship Id="rId192" Type="http://schemas.openxmlformats.org/officeDocument/2006/relationships/slide" Target="slides/slide191.xml"/><Relationship Id="rId193" Type="http://schemas.openxmlformats.org/officeDocument/2006/relationships/slide" Target="slides/slide192.xml"/><Relationship Id="rId194" Type="http://schemas.openxmlformats.org/officeDocument/2006/relationships/slide" Target="slides/slide193.xml"/><Relationship Id="rId195" Type="http://schemas.openxmlformats.org/officeDocument/2006/relationships/slide" Target="slides/slide194.xml"/><Relationship Id="rId196" Type="http://schemas.openxmlformats.org/officeDocument/2006/relationships/slide" Target="slides/slide195.xml"/><Relationship Id="rId197" Type="http://schemas.openxmlformats.org/officeDocument/2006/relationships/slide" Target="slides/slide196.xml"/><Relationship Id="rId198" Type="http://schemas.openxmlformats.org/officeDocument/2006/relationships/slide" Target="slides/slide197.xml"/><Relationship Id="rId199" Type="http://schemas.openxmlformats.org/officeDocument/2006/relationships/slide" Target="slides/slide198.xml"/><Relationship Id="rId200" Type="http://schemas.openxmlformats.org/officeDocument/2006/relationships/slide" Target="slides/slide199.xml"/><Relationship Id="rId201" Type="http://schemas.openxmlformats.org/officeDocument/2006/relationships/slide" Target="slides/slide200.xml"/><Relationship Id="rId202" Type="http://schemas.openxmlformats.org/officeDocument/2006/relationships/slide" Target="slides/slide201.xml"/><Relationship Id="rId203" Type="http://schemas.openxmlformats.org/officeDocument/2006/relationships/slide" Target="slides/slide202.xml"/><Relationship Id="rId204" Type="http://schemas.openxmlformats.org/officeDocument/2006/relationships/slide" Target="slides/slide203.xml"/><Relationship Id="rId205" Type="http://schemas.openxmlformats.org/officeDocument/2006/relationships/slide" Target="slides/slide204.xml"/><Relationship Id="rId206" Type="http://schemas.openxmlformats.org/officeDocument/2006/relationships/slide" Target="slides/slide205.xml"/><Relationship Id="rId207" Type="http://schemas.openxmlformats.org/officeDocument/2006/relationships/slide" Target="slides/slide206.xml"/><Relationship Id="rId208" Type="http://schemas.openxmlformats.org/officeDocument/2006/relationships/slide" Target="slides/slide207.xml"/><Relationship Id="rId209" Type="http://schemas.openxmlformats.org/officeDocument/2006/relationships/slide" Target="slides/slide208.xml"/><Relationship Id="rId210" Type="http://schemas.openxmlformats.org/officeDocument/2006/relationships/slide" Target="slides/slide209.xml"/><Relationship Id="rId211" Type="http://schemas.openxmlformats.org/officeDocument/2006/relationships/slide" Target="slides/slide210.xml"/><Relationship Id="rId212" Type="http://schemas.openxmlformats.org/officeDocument/2006/relationships/slide" Target="slides/slide211.xml"/><Relationship Id="rId213" Type="http://schemas.openxmlformats.org/officeDocument/2006/relationships/slide" Target="slides/slide212.xml"/><Relationship Id="rId214" Type="http://schemas.openxmlformats.org/officeDocument/2006/relationships/slide" Target="slides/slide213.xml"/><Relationship Id="rId215" Type="http://schemas.openxmlformats.org/officeDocument/2006/relationships/slide" Target="slides/slide214.xml"/><Relationship Id="rId216" Type="http://schemas.openxmlformats.org/officeDocument/2006/relationships/slide" Target="slides/slide215.xml"/><Relationship Id="rId217" Type="http://schemas.openxmlformats.org/officeDocument/2006/relationships/slide" Target="slides/slide216.xml"/><Relationship Id="rId218" Type="http://schemas.openxmlformats.org/officeDocument/2006/relationships/slide" Target="slides/slide217.xml"/><Relationship Id="rId219" Type="http://schemas.openxmlformats.org/officeDocument/2006/relationships/slide" Target="slides/slide218.xml"/><Relationship Id="rId220" Type="http://schemas.openxmlformats.org/officeDocument/2006/relationships/slide" Target="slides/slide219.xml"/><Relationship Id="rId221" Type="http://schemas.openxmlformats.org/officeDocument/2006/relationships/slide" Target="slides/slide220.xml"/><Relationship Id="rId222" Type="http://schemas.openxmlformats.org/officeDocument/2006/relationships/slide" Target="slides/slide221.xml"/><Relationship Id="rId223" Type="http://schemas.openxmlformats.org/officeDocument/2006/relationships/slide" Target="slides/slide222.xml"/><Relationship Id="rId224" Type="http://schemas.openxmlformats.org/officeDocument/2006/relationships/slide" Target="slides/slide223.xml"/><Relationship Id="rId225" Type="http://schemas.openxmlformats.org/officeDocument/2006/relationships/slide" Target="slides/slide224.xml"/><Relationship Id="rId226" Type="http://schemas.openxmlformats.org/officeDocument/2006/relationships/slide" Target="slides/slide225.xml"/><Relationship Id="rId227" Type="http://schemas.openxmlformats.org/officeDocument/2006/relationships/slide" Target="slides/slide226.xml"/><Relationship Id="rId228" Type="http://schemas.openxmlformats.org/officeDocument/2006/relationships/slide" Target="slides/slide227.xml"/><Relationship Id="rId229" Type="http://schemas.openxmlformats.org/officeDocument/2006/relationships/slide" Target="slides/slide228.xml"/><Relationship Id="rId230" Type="http://schemas.openxmlformats.org/officeDocument/2006/relationships/slide" Target="slides/slide229.xml"/><Relationship Id="rId231" Type="http://schemas.openxmlformats.org/officeDocument/2006/relationships/slide" Target="slides/slide230.xml"/><Relationship Id="rId232" Type="http://schemas.openxmlformats.org/officeDocument/2006/relationships/slide" Target="slides/slide231.xml"/><Relationship Id="rId233" Type="http://schemas.openxmlformats.org/officeDocument/2006/relationships/slide" Target="slides/slide232.xml"/><Relationship Id="rId234" Type="http://schemas.openxmlformats.org/officeDocument/2006/relationships/slide" Target="slides/slide233.xml"/><Relationship Id="rId235" Type="http://schemas.openxmlformats.org/officeDocument/2006/relationships/slide" Target="slides/slide234.xml"/><Relationship Id="rId236" Type="http://schemas.openxmlformats.org/officeDocument/2006/relationships/slide" Target="slides/slide235.xml"/><Relationship Id="rId237" Type="http://schemas.openxmlformats.org/officeDocument/2006/relationships/slide" Target="slides/slide236.xml"/><Relationship Id="rId238" Type="http://schemas.openxmlformats.org/officeDocument/2006/relationships/slide" Target="slides/slide237.xml"/><Relationship Id="rId239" Type="http://schemas.openxmlformats.org/officeDocument/2006/relationships/slide" Target="slides/slide238.xml"/><Relationship Id="rId240" Type="http://schemas.openxmlformats.org/officeDocument/2006/relationships/slide" Target="slides/slide239.xml"/><Relationship Id="rId241" Type="http://schemas.openxmlformats.org/officeDocument/2006/relationships/slide" Target="slides/slide240.xml"/><Relationship Id="rId242" Type="http://schemas.openxmlformats.org/officeDocument/2006/relationships/slide" Target="slides/slide241.xml"/><Relationship Id="rId243" Type="http://schemas.openxmlformats.org/officeDocument/2006/relationships/slide" Target="slides/slide242.xml"/><Relationship Id="rId244" Type="http://schemas.openxmlformats.org/officeDocument/2006/relationships/slide" Target="slides/slide243.xml"/><Relationship Id="rId245" Type="http://schemas.openxmlformats.org/officeDocument/2006/relationships/slide" Target="slides/slide244.xml"/><Relationship Id="rId246" Type="http://schemas.openxmlformats.org/officeDocument/2006/relationships/slide" Target="slides/slide245.xml"/><Relationship Id="rId247" Type="http://schemas.openxmlformats.org/officeDocument/2006/relationships/slide" Target="slides/slide246.xml"/><Relationship Id="rId248" Type="http://schemas.openxmlformats.org/officeDocument/2006/relationships/slide" Target="slides/slide247.xml"/><Relationship Id="rId249" Type="http://schemas.openxmlformats.org/officeDocument/2006/relationships/slide" Target="slides/slide248.xml"/><Relationship Id="rId250" Type="http://schemas.openxmlformats.org/officeDocument/2006/relationships/slide" Target="slides/slide249.xml"/><Relationship Id="rId251" Type="http://schemas.openxmlformats.org/officeDocument/2006/relationships/slide" Target="slides/slide250.xml"/><Relationship Id="rId252" Type="http://schemas.openxmlformats.org/officeDocument/2006/relationships/slide" Target="slides/slide251.xml"/><Relationship Id="rId253" Type="http://schemas.openxmlformats.org/officeDocument/2006/relationships/slide" Target="slides/slide252.xml"/><Relationship Id="rId254" Type="http://schemas.openxmlformats.org/officeDocument/2006/relationships/slide" Target="slides/slide253.xml"/><Relationship Id="rId255" Type="http://schemas.openxmlformats.org/officeDocument/2006/relationships/slide" Target="slides/slide254.xml"/><Relationship Id="rId256" Type="http://schemas.openxmlformats.org/officeDocument/2006/relationships/slide" Target="slides/slide255.xml"/><Relationship Id="rId257" Type="http://schemas.openxmlformats.org/officeDocument/2006/relationships/slide" Target="slides/slide256.xml"/><Relationship Id="rId258" Type="http://schemas.openxmlformats.org/officeDocument/2006/relationships/slide" Target="slides/slide257.xml"/><Relationship Id="rId259" Type="http://schemas.openxmlformats.org/officeDocument/2006/relationships/slide" Target="slides/slide258.xml"/><Relationship Id="rId260" Type="http://schemas.openxmlformats.org/officeDocument/2006/relationships/slide" Target="slides/slide259.xml"/><Relationship Id="rId261" Type="http://schemas.openxmlformats.org/officeDocument/2006/relationships/slide" Target="slides/slide260.xml"/><Relationship Id="rId262" Type="http://schemas.openxmlformats.org/officeDocument/2006/relationships/slide" Target="slides/slide261.xml"/><Relationship Id="rId263" Type="http://schemas.openxmlformats.org/officeDocument/2006/relationships/slide" Target="slides/slide262.xml"/><Relationship Id="rId264" Type="http://schemas.openxmlformats.org/officeDocument/2006/relationships/slide" Target="slides/slide263.xml"/><Relationship Id="rId265" Type="http://schemas.openxmlformats.org/officeDocument/2006/relationships/slide" Target="slides/slide264.xml"/><Relationship Id="rId266" Type="http://schemas.openxmlformats.org/officeDocument/2006/relationships/slide" Target="slides/slide265.xml"/><Relationship Id="rId267" Type="http://schemas.openxmlformats.org/officeDocument/2006/relationships/slide" Target="slides/slide266.xml"/><Relationship Id="rId268" Type="http://schemas.openxmlformats.org/officeDocument/2006/relationships/slide" Target="slides/slide267.xml"/><Relationship Id="rId269" Type="http://schemas.openxmlformats.org/officeDocument/2006/relationships/slide" Target="slides/slide268.xml"/><Relationship Id="rId270" Type="http://schemas.openxmlformats.org/officeDocument/2006/relationships/slide" Target="slides/slide269.xml"/><Relationship Id="rId271" Type="http://schemas.openxmlformats.org/officeDocument/2006/relationships/slide" Target="slides/slide270.xml"/><Relationship Id="rId272" Type="http://schemas.openxmlformats.org/officeDocument/2006/relationships/slide" Target="slides/slide271.xml"/><Relationship Id="rId273" Type="http://schemas.openxmlformats.org/officeDocument/2006/relationships/slide" Target="slides/slide272.xml"/><Relationship Id="rId274" Type="http://schemas.openxmlformats.org/officeDocument/2006/relationships/slide" Target="slides/slide273.xml"/><Relationship Id="rId275" Type="http://schemas.openxmlformats.org/officeDocument/2006/relationships/slide" Target="slides/slide274.xml"/><Relationship Id="rId276" Type="http://schemas.openxmlformats.org/officeDocument/2006/relationships/slide" Target="slides/slide275.xml"/><Relationship Id="rId277" Type="http://schemas.openxmlformats.org/officeDocument/2006/relationships/slide" Target="slides/slide276.xml"/><Relationship Id="rId278" Type="http://schemas.openxmlformats.org/officeDocument/2006/relationships/slide" Target="slides/slide277.xml"/><Relationship Id="rId279" Type="http://schemas.openxmlformats.org/officeDocument/2006/relationships/slide" Target="slides/slide278.xml"/><Relationship Id="rId280" Type="http://schemas.openxmlformats.org/officeDocument/2006/relationships/slide" Target="slides/slide279.xml"/><Relationship Id="rId281" Type="http://schemas.openxmlformats.org/officeDocument/2006/relationships/slide" Target="slides/slide280.xml"/><Relationship Id="rId282" Type="http://schemas.openxmlformats.org/officeDocument/2006/relationships/slide" Target="slides/slide281.xml"/><Relationship Id="rId283" Type="http://schemas.openxmlformats.org/officeDocument/2006/relationships/slide" Target="slides/slide282.xml"/><Relationship Id="rId284" Type="http://schemas.openxmlformats.org/officeDocument/2006/relationships/slide" Target="slides/slide283.xml"/><Relationship Id="rId285" Type="http://schemas.openxmlformats.org/officeDocument/2006/relationships/slide" Target="slides/slide284.xml"/><Relationship Id="rId286" Type="http://schemas.openxmlformats.org/officeDocument/2006/relationships/slide" Target="slides/slide285.xml"/><Relationship Id="rId287" Type="http://schemas.openxmlformats.org/officeDocument/2006/relationships/notesMaster" Target="notesMasters/notesMaster1.xml"/><Relationship Id="rId288" Type="http://schemas.openxmlformats.org/officeDocument/2006/relationships/presProps" Target="presProps.xml"/><Relationship Id="rId289" Type="http://schemas.openxmlformats.org/officeDocument/2006/relationships/viewProps" Target="viewProps.xml"/><Relationship Id="rId290" Type="http://schemas.openxmlformats.org/officeDocument/2006/relationships/theme" Target="theme/theme1.xml"/><Relationship Id="rId291" Type="http://schemas.openxmlformats.org/officeDocument/2006/relationships/tableStyles" Target="tableStyles.xml"/></Relationships>
</file>

<file path=ppt/charts/_rels/chart143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31.xlsx"/></Relationships>
</file>

<file path=ppt/charts/_rels/chart143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32.xlsx"/></Relationships>
</file>

<file path=ppt/charts/_rels/chart143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33.xlsx"/></Relationships>
</file>

<file path=ppt/charts/_rels/chart143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34.xlsx"/></Relationships>
</file>

<file path=ppt/charts/_rels/chart143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35.xlsx"/></Relationships>
</file>

<file path=ppt/charts/_rels/chart143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36.xlsx"/></Relationships>
</file>

<file path=ppt/charts/_rels/chart14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37.xlsx"/></Relationships>
</file>

<file path=ppt/charts/_rels/chart14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38.xlsx"/></Relationships>
</file>

<file path=ppt/charts/_rels/chart14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39.xlsx"/></Relationships>
</file>

<file path=ppt/charts/_rels/chart14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40.xlsx"/></Relationships>
</file>

<file path=ppt/charts/_rels/chart14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41.xlsx"/></Relationships>
</file>

<file path=ppt/charts/_rels/chart14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42.xlsx"/></Relationships>
</file>

<file path=ppt/charts/_rels/chart14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43.xlsx"/></Relationships>
</file>

<file path=ppt/charts/_rels/chart14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44.xlsx"/></Relationships>
</file>

<file path=ppt/charts/_rels/chart14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45.xlsx"/></Relationships>
</file>

<file path=ppt/charts/_rels/chart14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46.xlsx"/></Relationships>
</file>

<file path=ppt/charts/_rels/chart14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47.xlsx"/></Relationships>
</file>

<file path=ppt/charts/_rels/chart14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48.xlsx"/></Relationships>
</file>

<file path=ppt/charts/_rels/chart14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49.xlsx"/></Relationships>
</file>

<file path=ppt/charts/_rels/chart14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50.xlsx"/></Relationships>
</file>

<file path=ppt/charts/_rels/chart14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51.xlsx"/></Relationships>
</file>

<file path=ppt/charts/_rels/chart14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52.xlsx"/></Relationships>
</file>

<file path=ppt/charts/_rels/chart14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53.xlsx"/></Relationships>
</file>

<file path=ppt/charts/_rels/chart14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54.xlsx"/></Relationships>
</file>

<file path=ppt/charts/_rels/chart14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55.xlsx"/></Relationships>
</file>

<file path=ppt/charts/_rels/chart14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56.xlsx"/></Relationships>
</file>

<file path=ppt/charts/_rels/chart14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57.xlsx"/></Relationships>
</file>

<file path=ppt/charts/_rels/chart14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58.xlsx"/></Relationships>
</file>

<file path=ppt/charts/_rels/chart14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59.xlsx"/></Relationships>
</file>

<file path=ppt/charts/_rels/chart14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60.xlsx"/></Relationships>
</file>

<file path=ppt/charts/_rels/chart14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61.xlsx"/></Relationships>
</file>

<file path=ppt/charts/_rels/chart14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62.xlsx"/></Relationships>
</file>

<file path=ppt/charts/_rels/chart14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63.xlsx"/></Relationships>
</file>

<file path=ppt/charts/_rels/chart14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64.xlsx"/></Relationships>
</file>

<file path=ppt/charts/_rels/chart14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65.xlsx"/></Relationships>
</file>

<file path=ppt/charts/_rels/chart14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66.xlsx"/></Relationships>
</file>

<file path=ppt/charts/_rels/chart14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67.xlsx"/></Relationships>
</file>

<file path=ppt/charts/_rels/chart14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68.xlsx"/></Relationships>
</file>

<file path=ppt/charts/_rels/chart14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69.xlsx"/></Relationships>
</file>

<file path=ppt/charts/_rels/chart14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70.xlsx"/></Relationships>
</file>

<file path=ppt/charts/_rels/chart14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71.xlsx"/></Relationships>
</file>

<file path=ppt/charts/_rels/chart14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72.xlsx"/></Relationships>
</file>

<file path=ppt/charts/_rels/chart14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73.xlsx"/></Relationships>
</file>

<file path=ppt/charts/_rels/chart14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74.xlsx"/></Relationships>
</file>

<file path=ppt/charts/_rels/chart14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75.xlsx"/></Relationships>
</file>

<file path=ppt/charts/_rels/chart14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76.xlsx"/></Relationships>
</file>

<file path=ppt/charts/_rels/chart14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77.xlsx"/></Relationships>
</file>

<file path=ppt/charts/_rels/chart14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78.xlsx"/></Relationships>
</file>

<file path=ppt/charts/_rels/chart14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79.xlsx"/></Relationships>
</file>

<file path=ppt/charts/_rels/chart14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80.xlsx"/></Relationships>
</file>

<file path=ppt/charts/_rels/chart14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81.xlsx"/></Relationships>
</file>

<file path=ppt/charts/_rels/chart14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82.xlsx"/></Relationships>
</file>

<file path=ppt/charts/_rels/chart14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83.xlsx"/></Relationships>
</file>

<file path=ppt/charts/_rels/chart14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84.xlsx"/></Relationships>
</file>

<file path=ppt/charts/_rels/chart14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85.xlsx"/></Relationships>
</file>

<file path=ppt/charts/_rels/chart14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86.xlsx"/></Relationships>
</file>

<file path=ppt/charts/_rels/chart148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87.xlsx"/></Relationships>
</file>

<file path=ppt/charts/_rels/chart148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88.xlsx"/></Relationships>
</file>

<file path=ppt/charts/_rels/chart148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89.xlsx"/></Relationships>
</file>

<file path=ppt/charts/_rels/chart149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90.xlsx"/></Relationships>
</file>

<file path=ppt/charts/_rels/chart149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91.xlsx"/></Relationships>
</file>

<file path=ppt/charts/_rels/chart149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92.xlsx"/></Relationships>
</file>

<file path=ppt/charts/_rels/chart149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93.xlsx"/></Relationships>
</file>

<file path=ppt/charts/_rels/chart149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94.xlsx"/></Relationships>
</file>

<file path=ppt/charts/_rels/chart149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95.xlsx"/></Relationships>
</file>

<file path=ppt/charts/_rels/chart149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96.xlsx"/></Relationships>
</file>

<file path=ppt/charts/_rels/chart149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97.xlsx"/></Relationships>
</file>

<file path=ppt/charts/_rels/chart149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98.xlsx"/></Relationships>
</file>

<file path=ppt/charts/_rels/chart149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99.xlsx"/></Relationships>
</file>

<file path=ppt/charts/_rels/chart150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00.xlsx"/></Relationships>
</file>

<file path=ppt/charts/_rels/chart150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01.xlsx"/></Relationships>
</file>

<file path=ppt/charts/_rels/chart150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02.xlsx"/></Relationships>
</file>

<file path=ppt/charts/_rels/chart150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03.xlsx"/></Relationships>
</file>

<file path=ppt/charts/_rels/chart150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04.xlsx"/></Relationships>
</file>

<file path=ppt/charts/_rels/chart150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05.xlsx"/></Relationships>
</file>

<file path=ppt/charts/_rels/chart150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06.xlsx"/></Relationships>
</file>

<file path=ppt/charts/_rels/chart150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07.xlsx"/></Relationships>
</file>

<file path=ppt/charts/_rels/chart150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08.xlsx"/></Relationships>
</file>

<file path=ppt/charts/_rels/chart150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09.xlsx"/></Relationships>
</file>

<file path=ppt/charts/_rels/chart15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10.xlsx"/></Relationships>
</file>

<file path=ppt/charts/_rels/chart15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11.xlsx"/></Relationships>
</file>

<file path=ppt/charts/_rels/chart15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12.xlsx"/></Relationships>
</file>

<file path=ppt/charts/_rels/chart15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13.xlsx"/></Relationships>
</file>

<file path=ppt/charts/_rels/chart15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14.xlsx"/></Relationships>
</file>

<file path=ppt/charts/_rels/chart15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15.xlsx"/></Relationships>
</file>

<file path=ppt/charts/_rels/chart15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16.xlsx"/></Relationships>
</file>

<file path=ppt/charts/_rels/chart15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17.xlsx"/></Relationships>
</file>

<file path=ppt/charts/_rels/chart15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18.xlsx"/></Relationships>
</file>

<file path=ppt/charts/_rels/chart15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19.xlsx"/></Relationships>
</file>

<file path=ppt/charts/_rels/chart15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20.xlsx"/></Relationships>
</file>

<file path=ppt/charts/_rels/chart15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21.xlsx"/></Relationships>
</file>

<file path=ppt/charts/_rels/chart15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22.xlsx"/></Relationships>
</file>

<file path=ppt/charts/_rels/chart15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23.xlsx"/></Relationships>
</file>

<file path=ppt/charts/_rels/chart15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24.xlsx"/></Relationships>
</file>

<file path=ppt/charts/_rels/chart15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25.xlsx"/></Relationships>
</file>

<file path=ppt/charts/_rels/chart15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26.xlsx"/></Relationships>
</file>

<file path=ppt/charts/_rels/chart15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27.xlsx"/></Relationships>
</file>

<file path=ppt/charts/_rels/chart15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28.xlsx"/></Relationships>
</file>

<file path=ppt/charts/_rels/chart152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29.xlsx"/></Relationships>
</file>

<file path=ppt/charts/_rels/chart153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30.xlsx"/></Relationships>
</file>

<file path=ppt/charts/_rels/chart153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31.xlsx"/></Relationships>
</file>

<file path=ppt/charts/_rels/chart153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32.xlsx"/></Relationships>
</file>

<file path=ppt/charts/_rels/chart153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33.xlsx"/></Relationships>
</file>

<file path=ppt/charts/_rels/chart153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34.xlsx"/></Relationships>
</file>

<file path=ppt/charts/_rels/chart153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35.xlsx"/></Relationships>
</file>

<file path=ppt/charts/_rels/chart153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36.xlsx"/></Relationships>
</file>

<file path=ppt/charts/_rels/chart15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37.xlsx"/></Relationships>
</file>

<file path=ppt/charts/_rels/chart15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38.xlsx"/></Relationships>
</file>

<file path=ppt/charts/_rels/chart15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39.xlsx"/></Relationships>
</file>

<file path=ppt/charts/_rels/chart15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40.xlsx"/></Relationships>
</file>

<file path=ppt/charts/_rels/chart15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41.xlsx"/></Relationships>
</file>

<file path=ppt/charts/_rels/chart15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42.xlsx"/></Relationships>
</file>

<file path=ppt/charts/_rels/chart15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43.xlsx"/></Relationships>
</file>

<file path=ppt/charts/_rels/chart15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44.xlsx"/></Relationships>
</file>

<file path=ppt/charts/_rels/chart15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45.xlsx"/></Relationships>
</file>

<file path=ppt/charts/_rels/chart15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46.xlsx"/></Relationships>
</file>

<file path=ppt/charts/_rels/chart15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47.xlsx"/></Relationships>
</file>

<file path=ppt/charts/_rels/chart15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48.xlsx"/></Relationships>
</file>

<file path=ppt/charts/_rels/chart15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49.xlsx"/></Relationships>
</file>

<file path=ppt/charts/_rels/chart15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50.xlsx"/></Relationships>
</file>

<file path=ppt/charts/_rels/chart15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51.xlsx"/></Relationships>
</file>

<file path=ppt/charts/_rels/chart15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52.xlsx"/></Relationships>
</file>

<file path=ppt/charts/_rels/chart15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53.xlsx"/></Relationships>
</file>

<file path=ppt/charts/_rels/chart15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54.xlsx"/></Relationships>
</file>

<file path=ppt/charts/_rels/chart15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55.xlsx"/></Relationships>
</file>

<file path=ppt/charts/_rels/chart15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56.xlsx"/></Relationships>
</file>

<file path=ppt/charts/_rels/chart15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57.xlsx"/></Relationships>
</file>

<file path=ppt/charts/_rels/chart15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58.xlsx"/></Relationships>
</file>

<file path=ppt/charts/_rels/chart15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59.xlsx"/></Relationships>
</file>

<file path=ppt/charts/_rels/chart15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60.xlsx"/></Relationships>
</file>

<file path=ppt/charts/_rels/chart15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61.xlsx"/></Relationships>
</file>

<file path=ppt/charts/_rels/chart15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62.xlsx"/></Relationships>
</file>

<file path=ppt/charts/_rels/chart15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63.xlsx"/></Relationships>
</file>

<file path=ppt/charts/_rels/chart15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64.xlsx"/></Relationships>
</file>

<file path=ppt/charts/_rels/chart15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65.xlsx"/></Relationships>
</file>

<file path=ppt/charts/_rels/chart15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66.xlsx"/></Relationships>
</file>

<file path=ppt/charts/_rels/chart15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67.xlsx"/></Relationships>
</file>

<file path=ppt/charts/_rels/chart15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68.xlsx"/></Relationships>
</file>

<file path=ppt/charts/_rels/chart15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69.xlsx"/></Relationships>
</file>

<file path=ppt/charts/_rels/chart15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70.xlsx"/></Relationships>
</file>

<file path=ppt/charts/_rels/chart15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71.xlsx"/></Relationships>
</file>

<file path=ppt/charts/_rels/chart15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72.xlsx"/></Relationships>
</file>

<file path=ppt/charts/_rels/chart15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73.xlsx"/></Relationships>
</file>

<file path=ppt/charts/_rels/chart15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74.xlsx"/></Relationships>
</file>

<file path=ppt/charts/_rels/chart15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75.xlsx"/></Relationships>
</file>

<file path=ppt/charts/_rels/chart15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76.xlsx"/></Relationships>
</file>

<file path=ppt/charts/_rels/chart15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77.xlsx"/></Relationships>
</file>

<file path=ppt/charts/_rels/chart15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78.xlsx"/></Relationships>
</file>

<file path=ppt/charts/_rels/chart15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79.xlsx"/></Relationships>
</file>

<file path=ppt/charts/_rels/chart15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80.xlsx"/></Relationships>
</file>

<file path=ppt/charts/_rels/chart15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81.xlsx"/></Relationships>
</file>

<file path=ppt/charts/_rels/chart15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82.xlsx"/></Relationships>
</file>

<file path=ppt/charts/_rels/chart15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83.xlsx"/></Relationships>
</file>

<file path=ppt/charts/_rels/chart15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84.xlsx"/></Relationships>
</file>

<file path=ppt/charts/_rels/chart15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85.xlsx"/></Relationships>
</file>

<file path=ppt/charts/_rels/chart15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86.xlsx"/></Relationships>
</file>

<file path=ppt/charts/_rels/chart158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87.xlsx"/></Relationships>
</file>

<file path=ppt/charts/_rels/chart158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88.xlsx"/></Relationships>
</file>

<file path=ppt/charts/_rels/chart158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89.xlsx"/></Relationships>
</file>

<file path=ppt/charts/_rels/chart159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90.xlsx"/></Relationships>
</file>

<file path=ppt/charts/_rels/chart159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91.xlsx"/></Relationships>
</file>

<file path=ppt/charts/_rels/chart159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92.xlsx"/></Relationships>
</file>

<file path=ppt/charts/_rels/chart159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93.xlsx"/></Relationships>
</file>

<file path=ppt/charts/_rels/chart159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94.xlsx"/></Relationships>
</file>

<file path=ppt/charts/_rels/chart159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95.xlsx"/></Relationships>
</file>

<file path=ppt/charts/_rels/chart159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96.xlsx"/></Relationships>
</file>

<file path=ppt/charts/_rels/chart159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97.xlsx"/></Relationships>
</file>

<file path=ppt/charts/_rels/chart159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98.xlsx"/></Relationships>
</file>

<file path=ppt/charts/_rels/chart159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99.xlsx"/></Relationships>
</file>

<file path=ppt/charts/_rels/chart160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00.xlsx"/></Relationships>
</file>

<file path=ppt/charts/_rels/chart160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01.xlsx"/></Relationships>
</file>

<file path=ppt/charts/_rels/chart160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02.xlsx"/></Relationships>
</file>

<file path=ppt/charts/_rels/chart160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03.xlsx"/></Relationships>
</file>

<file path=ppt/charts/_rels/chart160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04.xlsx"/></Relationships>
</file>

<file path=ppt/charts/_rels/chart160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05.xlsx"/></Relationships>
</file>

<file path=ppt/charts/_rels/chart160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06.xlsx"/></Relationships>
</file>

<file path=ppt/charts/_rels/chart160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07.xlsx"/></Relationships>
</file>

<file path=ppt/charts/_rels/chart160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08.xlsx"/></Relationships>
</file>

<file path=ppt/charts/_rels/chart160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09.xlsx"/></Relationships>
</file>

<file path=ppt/charts/_rels/chart16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10.xlsx"/></Relationships>
</file>

<file path=ppt/charts/_rels/chart16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11.xlsx"/></Relationships>
</file>

<file path=ppt/charts/_rels/chart16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12.xlsx"/></Relationships>
</file>

<file path=ppt/charts/_rels/chart16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13.xlsx"/></Relationships>
</file>

<file path=ppt/charts/_rels/chart16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14.xlsx"/></Relationships>
</file>

<file path=ppt/charts/_rels/chart16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15.xlsx"/></Relationships>
</file>

<file path=ppt/charts/_rels/chart16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16.xlsx"/></Relationships>
</file>

<file path=ppt/charts/_rels/chart16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17.xlsx"/></Relationships>
</file>

<file path=ppt/charts/_rels/chart16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18.xlsx"/></Relationships>
</file>

<file path=ppt/charts/_rels/chart16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19.xlsx"/></Relationships>
</file>

<file path=ppt/charts/_rels/chart16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20.xlsx"/></Relationships>
</file>

<file path=ppt/charts/_rels/chart16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21.xlsx"/></Relationships>
</file>

<file path=ppt/charts/_rels/chart16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22.xlsx"/></Relationships>
</file>

<file path=ppt/charts/_rels/chart16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23.xlsx"/></Relationships>
</file>

<file path=ppt/charts/_rels/chart16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24.xlsx"/></Relationships>
</file>

<file path=ppt/charts/_rels/chart16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25.xlsx"/></Relationships>
</file>

<file path=ppt/charts/_rels/chart16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26.xlsx"/></Relationships>
</file>

<file path=ppt/charts/_rels/chart16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27.xlsx"/></Relationships>
</file>

<file path=ppt/charts/_rels/chart16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28.xlsx"/></Relationships>
</file>

<file path=ppt/charts/_rels/chart162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29.xlsx"/></Relationships>
</file>

<file path=ppt/charts/_rels/chart163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30.xlsx"/></Relationships>
</file>

<file path=ppt/charts/_rels/chart163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31.xlsx"/></Relationships>
</file>

<file path=ppt/charts/_rels/chart163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32.xlsx"/></Relationships>
</file>

<file path=ppt/charts/_rels/chart163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33.xlsx"/></Relationships>
</file>

<file path=ppt/charts/_rels/chart163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34.xlsx"/></Relationships>
</file>

<file path=ppt/charts/_rels/chart163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35.xlsx"/></Relationships>
</file>

<file path=ppt/charts/_rels/chart163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36.xlsx"/></Relationships>
</file>

<file path=ppt/charts/_rels/chart16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37.xlsx"/></Relationships>
</file>

<file path=ppt/charts/_rels/chart16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38.xlsx"/></Relationships>
</file>

<file path=ppt/charts/_rels/chart16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39.xlsx"/></Relationships>
</file>

<file path=ppt/charts/_rels/chart16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40.xlsx"/></Relationships>
</file>

<file path=ppt/charts/_rels/chart16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41.xlsx"/></Relationships>
</file>

<file path=ppt/charts/_rels/chart16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42.xlsx"/></Relationships>
</file>

<file path=ppt/charts/_rels/chart16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43.xlsx"/></Relationships>
</file>

<file path=ppt/charts/_rels/chart16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44.xlsx"/></Relationships>
</file>

<file path=ppt/charts/_rels/chart16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45.xlsx"/></Relationships>
</file>

<file path=ppt/charts/_rels/chart16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46.xlsx"/></Relationships>
</file>

<file path=ppt/charts/_rels/chart16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47.xlsx"/></Relationships>
</file>

<file path=ppt/charts/_rels/chart16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48.xlsx"/></Relationships>
</file>

<file path=ppt/charts/_rels/chart16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49.xlsx"/></Relationships>
</file>

<file path=ppt/charts/_rels/chart16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50.xlsx"/></Relationships>
</file>

<file path=ppt/charts/_rels/chart16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51.xlsx"/></Relationships>
</file>

<file path=ppt/charts/_rels/chart16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52.xlsx"/></Relationships>
</file>

<file path=ppt/charts/_rels/chart16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53.xlsx"/></Relationships>
</file>

<file path=ppt/charts/_rels/chart16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54.xlsx"/></Relationships>
</file>

<file path=ppt/charts/_rels/chart16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55.xlsx"/></Relationships>
</file>

<file path=ppt/charts/_rels/chart16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56.xlsx"/></Relationships>
</file>

<file path=ppt/charts/_rels/chart16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57.xlsx"/></Relationships>
</file>

<file path=ppt/charts/_rels/chart16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58.xlsx"/></Relationships>
</file>

<file path=ppt/charts/_rels/chart16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59.xlsx"/></Relationships>
</file>

<file path=ppt/charts/_rels/chart16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60.xlsx"/></Relationships>
</file>

<file path=ppt/charts/_rels/chart16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61.xlsx"/></Relationships>
</file>

<file path=ppt/charts/_rels/chart16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62.xlsx"/></Relationships>
</file>

<file path=ppt/charts/_rels/chart16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63.xlsx"/></Relationships>
</file>

<file path=ppt/charts/_rels/chart16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64.xlsx"/></Relationships>
</file>

<file path=ppt/charts/_rels/chart16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65.xlsx"/></Relationships>
</file>

<file path=ppt/charts/_rels/chart16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66.xlsx"/></Relationships>
</file>

<file path=ppt/charts/_rels/chart16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67.xlsx"/></Relationships>
</file>

<file path=ppt/charts/_rels/chart16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68.xlsx"/></Relationships>
</file>

<file path=ppt/charts/_rels/chart16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69.xlsx"/></Relationships>
</file>

<file path=ppt/charts/_rels/chart16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70.xlsx"/></Relationships>
</file>

<file path=ppt/charts/_rels/chart16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71.xlsx"/></Relationships>
</file>

<file path=ppt/charts/_rels/chart16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72.xlsx"/></Relationships>
</file>

<file path=ppt/charts/_rels/chart16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73.xlsx"/></Relationships>
</file>

<file path=ppt/charts/_rels/chart16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74.xlsx"/></Relationships>
</file>

<file path=ppt/charts/_rels/chart16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75.xlsx"/></Relationships>
</file>

<file path=ppt/charts/_rels/chart16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76.xlsx"/></Relationships>
</file>

<file path=ppt/charts/_rels/chart16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77.xlsx"/></Relationships>
</file>

<file path=ppt/charts/_rels/chart16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78.xlsx"/></Relationships>
</file>

<file path=ppt/charts/_rels/chart16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79.xlsx"/></Relationships>
</file>

<file path=ppt/charts/_rels/chart16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80.xlsx"/></Relationships>
</file>

<file path=ppt/charts/_rels/chart16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81.xlsx"/></Relationships>
</file>

<file path=ppt/charts/_rels/chart16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82.xlsx"/></Relationships>
</file>

<file path=ppt/charts/_rels/chart16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83.xlsx"/></Relationships>
</file>

<file path=ppt/charts/_rels/chart16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84.xlsx"/></Relationships>
</file>

<file path=ppt/charts/_rels/chart16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85.xlsx"/></Relationships>
</file>

<file path=ppt/charts/_rels/chart16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86.xlsx"/></Relationships>
</file>

<file path=ppt/charts/_rels/chart168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87.xlsx"/></Relationships>
</file>

<file path=ppt/charts/_rels/chart168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88.xlsx"/></Relationships>
</file>

<file path=ppt/charts/_rels/chart168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89.xlsx"/></Relationships>
</file>

<file path=ppt/charts/_rels/chart169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90.xlsx"/></Relationships>
</file>

<file path=ppt/charts/_rels/chart169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91.xlsx"/></Relationships>
</file>

<file path=ppt/charts/_rels/chart169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92.xlsx"/></Relationships>
</file>

<file path=ppt/charts/_rels/chart169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93.xlsx"/></Relationships>
</file>

<file path=ppt/charts/_rels/chart169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94.xlsx"/></Relationships>
</file>

<file path=ppt/charts/_rels/chart169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95.xlsx"/></Relationships>
</file>

<file path=ppt/charts/_rels/chart169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96.xlsx"/></Relationships>
</file>

<file path=ppt/charts/_rels/chart169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97.xlsx"/></Relationships>
</file>

<file path=ppt/charts/_rels/chart169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98.xlsx"/></Relationships>
</file>

<file path=ppt/charts/_rels/chart169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99.xlsx"/></Relationships>
</file>

<file path=ppt/charts/_rels/chart170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00.xlsx"/></Relationships>
</file>

<file path=ppt/charts/_rels/chart170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01.xlsx"/></Relationships>
</file>

<file path=ppt/charts/_rels/chart170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02.xlsx"/></Relationships>
</file>

<file path=ppt/charts/_rels/chart170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03.xlsx"/></Relationships>
</file>

<file path=ppt/charts/_rels/chart170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04.xlsx"/></Relationships>
</file>

<file path=ppt/charts/_rels/chart170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05.xlsx"/></Relationships>
</file>

<file path=ppt/charts/_rels/chart170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06.xlsx"/></Relationships>
</file>

<file path=ppt/charts/_rels/chart170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07.xlsx"/></Relationships>
</file>

<file path=ppt/charts/_rels/chart170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08.xlsx"/></Relationships>
</file>

<file path=ppt/charts/_rels/chart170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09.xlsx"/></Relationships>
</file>

<file path=ppt/charts/_rels/chart17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10.xlsx"/></Relationships>
</file>

<file path=ppt/charts/_rels/chart17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11.xlsx"/></Relationships>
</file>

<file path=ppt/charts/_rels/chart17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12.xlsx"/></Relationships>
</file>

<file path=ppt/charts/_rels/chart17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13.xlsx"/></Relationships>
</file>

<file path=ppt/charts/_rels/chart17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14.xlsx"/></Relationships>
</file>

<file path=ppt/charts/chart14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医疗服务收入三年复合增长率 vs 医疗服务收入占全院比重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医疗服务收入三年复合增长率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e34-1f12-9fe6-e6d35b3f7f1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e34-1f12-9fe6-e6d35b3f7f1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e34-1f12-9fe6-e6d35b3f7f1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e34-1f12-9fe6-e6d35b3f7f1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e34-1f12-9fe6-e6d35b3f7f1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e34-1f12-9fe6-e6d35b3f7f1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e34-1f12-9fe6-e6d35b3f7f1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e34-1f12-9fe6-e6d35b3f7f1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e34-1f12-9fe6-e6d35b3f7f1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e34-1f12-9fe6-e6d35b3f7f1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e34-1f12-9fe6-e6d35b3f7f1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e34-1f12-9fe6-e6d35b3f7f1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e34-1f12-9fe6-e6d35b3f7f1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e34-1f12-9fe6-e6d35b3f7f1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e34-1f12-9fe6-e6d35b3f7f1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e34-1f12-9fe6-e6d35b3f7f1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e34-1f12-9fe6-e6d35b3f7f1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e34-1f12-9fe6-e6d35b3f7f1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e34-1f12-9fe6-e6d35b3f7f1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e34-1f12-9fe6-e6d35b3f7f1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0.0007183514522676783</c:v>
                </c:pt>
                <c:pt idx="1">
                  <c:v>0.001215766208315914</c:v>
                </c:pt>
                <c:pt idx="2">
                  <c:v>0.0021611762116736824</c:v>
                </c:pt>
                <c:pt idx="3">
                  <c:v>0.000013469631247805962</c:v>
                </c:pt>
                <c:pt idx="4">
                  <c:v>0.0007282196080157905</c:v>
                </c:pt>
                <c:pt idx="5">
                  <c:v>0.0010900813510269663</c:v>
                </c:pt>
                <c:pt idx="6">
                  <c:v>0.0004762480861564215</c:v>
                </c:pt>
                <c:pt idx="7">
                  <c:v>0.00018705572705727448</c:v>
                </c:pt>
                <c:pt idx="8">
                  <c:v>0.0014402384651867634</c:v>
                </c:pt>
                <c:pt idx="9">
                  <c:v>0.002101937880029362</c:v>
                </c:pt>
                <c:pt idx="10">
                  <c:v>0.0023287750235857886</c:v>
                </c:pt>
                <c:pt idx="11">
                  <c:v>0.0020597415468542766</c:v>
                </c:pt>
                <c:pt idx="12">
                  <c:v>0.0008503262722892196</c:v>
                </c:pt>
                <c:pt idx="13">
                  <c:v>0.0011568110177094869</c:v>
                </c:pt>
                <c:pt idx="14">
                  <c:v>0.0023438049191328828</c:v>
                </c:pt>
                <c:pt idx="15">
                  <c:v>0.001827106474841551</c:v>
                </c:pt>
                <c:pt idx="16">
                  <c:v>0.0002279939506276359</c:v>
                </c:pt>
                <c:pt idx="17">
                  <c:v>0.00008442277324696835</c:v>
                </c:pt>
                <c:pt idx="18">
                  <c:v>0.000659839125371914</c:v>
                </c:pt>
                <c:pt idx="19">
                  <c:v>0.00041660839315504233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55.33504997068951</c:v>
                </c:pt>
                <c:pt idx="2">
                  <c:v>54.61090175640158</c:v>
                </c:pt>
                <c:pt idx="3">
                  <c:v>41.46117263050667</c:v>
                </c:pt>
                <c:pt idx="4">
                  <c:v>31.62247906855724</c:v>
                </c:pt>
                <c:pt idx="5">
                  <c:v>30.739223524993694</c:v>
                </c:pt>
                <c:pt idx="6">
                  <c:v>29.98133578727966</c:v>
                </c:pt>
                <c:pt idx="7">
                  <c:v>28.45416530765742</c:v>
                </c:pt>
                <c:pt idx="8">
                  <c:v>22.97788115153934</c:v>
                </c:pt>
                <c:pt idx="9">
                  <c:v>21.334663402292595</c:v>
                </c:pt>
                <c:pt idx="10">
                  <c:v>20.53306631266245</c:v>
                </c:pt>
                <c:pt idx="11">
                  <c:v>20.28604353006543</c:v>
                </c:pt>
                <c:pt idx="12">
                  <c:v>19.978725109555516</c:v>
                </c:pt>
                <c:pt idx="13">
                  <c:v>19.4687007300687</c:v>
                </c:pt>
                <c:pt idx="14">
                  <c:v>19.4028508685644</c:v>
                </c:pt>
                <c:pt idx="15">
                  <c:v>18.72649943774408</c:v>
                </c:pt>
                <c:pt idx="16">
                  <c:v>17.995425925134693</c:v>
                </c:pt>
                <c:pt idx="17">
                  <c:v>17.754064180980098</c:v>
                </c:pt>
                <c:pt idx="18">
                  <c:v>17.396274321638916</c:v>
                </c:pt>
                <c:pt idx="19">
                  <c:v>17.164614839461688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医疗服务收入占全院比重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医疗服务收入三年复合增长率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医疗服务收入占全院比重 vs 医疗服务收入三年复合增长率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医疗服务收入占全院比重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ce7-b734-7a0b-2241357b145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ce7-b734-7a0b-2241357b145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ce7-b734-7a0b-2241357b145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ce7-b734-7a0b-2241357b145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ce7-b734-7a0b-2241357b145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ce7-b734-7a0b-2241357b145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ce7-b734-7a0b-2241357b145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ce7-b734-7a0b-2241357b145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ce7-b734-7a0b-2241357b145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ce7-b734-7a0b-2241357b145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ce7-b734-7a0b-2241357b145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ce7-b734-7a0b-2241357b145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ce7-b734-7a0b-2241357b145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ce7-b734-7a0b-2241357b145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ce7-b734-7a0b-2241357b145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ce7-b734-7a0b-2241357b145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ce7-b734-7a0b-2241357b145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ce7-b734-7a0b-2241357b145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ce7-b734-7a0b-2241357b145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ce7-b734-7a0b-2241357b145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12.286609774934673</c:v>
                </c:pt>
                <c:pt idx="1">
                  <c:v>4.787688892754163</c:v>
                </c:pt>
                <c:pt idx="2">
                  <c:v>5.157761490298212</c:v>
                </c:pt>
                <c:pt idx="3">
                  <c:v>6.344723586877225</c:v>
                </c:pt>
                <c:pt idx="4">
                  <c:v>11.131695862693086</c:v>
                </c:pt>
                <c:pt idx="5">
                  <c:v>19.4028508685644</c:v>
                </c:pt>
                <c:pt idx="6">
                  <c:v>8.731126991186374</c:v>
                </c:pt>
                <c:pt idx="7">
                  <c:v>20.53306631266245</c:v>
                </c:pt>
                <c:pt idx="8">
                  <c:v>16.323359706256152</c:v>
                </c:pt>
                <c:pt idx="9">
                  <c:v>3.921258075839179</c:v>
                </c:pt>
                <c:pt idx="10">
                  <c:v>54.61090175640158</c:v>
                </c:pt>
                <c:pt idx="11">
                  <c:v>3.9964816245022314</c:v>
                </c:pt>
                <c:pt idx="12">
                  <c:v>21.334663402292595</c:v>
                </c:pt>
                <c:pt idx="13">
                  <c:v>17.094285250663987</c:v>
                </c:pt>
                <c:pt idx="14">
                  <c:v>20.28604353006543</c:v>
                </c:pt>
                <c:pt idx="15">
                  <c:v>14.20074014775966</c:v>
                </c:pt>
                <c:pt idx="16">
                  <c:v>10.948514991719396</c:v>
                </c:pt>
                <c:pt idx="17">
                  <c:v>9.431636859210224</c:v>
                </c:pt>
                <c:pt idx="18">
                  <c:v>18.72649943774408</c:v>
                </c:pt>
                <c:pt idx="19">
                  <c:v>2.8165152067296075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0.002366689781839503</c:v>
                </c:pt>
                <c:pt idx="2">
                  <c:v>0.002358254759888377</c:v>
                </c:pt>
                <c:pt idx="3">
                  <c:v>0.002357284202125027</c:v>
                </c:pt>
                <c:pt idx="4">
                  <c:v>0.0023446373914226605</c:v>
                </c:pt>
                <c:pt idx="5">
                  <c:v>0.0023438049191328828</c:v>
                </c:pt>
                <c:pt idx="6">
                  <c:v>0.0023347376791642473</c:v>
                </c:pt>
                <c:pt idx="7">
                  <c:v>0.0023287750235857886</c:v>
                </c:pt>
                <c:pt idx="8">
                  <c:v>0.0022766281761157866</c:v>
                </c:pt>
                <c:pt idx="9">
                  <c:v>0.002188727763223347</c:v>
                </c:pt>
                <c:pt idx="10">
                  <c:v>0.0021611762116736824</c:v>
                </c:pt>
                <c:pt idx="11">
                  <c:v>0.0021107073071085026</c:v>
                </c:pt>
                <c:pt idx="12">
                  <c:v>0.002101937880029362</c:v>
                </c:pt>
                <c:pt idx="13">
                  <c:v>0.0020809451956530813</c:v>
                </c:pt>
                <c:pt idx="14">
                  <c:v>0.0020597415468542766</c:v>
                </c:pt>
                <c:pt idx="15">
                  <c:v>0.0019530803342291188</c:v>
                </c:pt>
                <c:pt idx="16">
                  <c:v>0.0019381338823420146</c:v>
                </c:pt>
                <c:pt idx="17">
                  <c:v>0.0018305561005991216</c:v>
                </c:pt>
                <c:pt idx="18">
                  <c:v>0.001827106474841551</c:v>
                </c:pt>
                <c:pt idx="19">
                  <c:v>0.0017082120226435973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医疗服务收入三年复合增长率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医疗服务收入占全院比重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心病四科</c:v>
                </c:pt>
                <c:pt idx="2">
                  <c:v>消化内科</c:v>
                </c:pt>
                <c:pt idx="3">
                  <c:v>创伤骨科</c:v>
                </c:pt>
                <c:pt idx="4">
                  <c:v>妇科</c:v>
                </c:pt>
                <c:pt idx="5">
                  <c:v>儿科</c:v>
                </c:pt>
                <c:pt idx="6">
                  <c:v>男科</c:v>
                </c:pt>
                <c:pt idx="7">
                  <c:v>肾病科</c:v>
                </c:pt>
                <c:pt idx="8">
                  <c:v>心病一科</c:v>
                </c:pt>
                <c:pt idx="9">
                  <c:v>微创骨科</c:v>
                </c:pt>
                <c:pt idx="10">
                  <c:v>心血管内科</c:v>
                </c:pt>
                <c:pt idx="11">
                  <c:v>东区重症医学科</c:v>
                </c:pt>
                <c:pt idx="12">
                  <c:v>神经外科</c:v>
                </c:pt>
                <c:pt idx="13">
                  <c:v>综合内科</c:v>
                </c:pt>
                <c:pt idx="14">
                  <c:v>身心医学科</c:v>
                </c:pt>
                <c:pt idx="15">
                  <c:v>肝胆外科</c:v>
                </c:pt>
                <c:pt idx="16">
                  <c:v>眼科</c:v>
                </c:pt>
                <c:pt idx="17">
                  <c:v>呼吸内科</c:v>
                </c:pt>
                <c:pt idx="18">
                  <c:v>耳鼻喉科</c:v>
                </c:pt>
                <c:pt idx="19">
                  <c:v>肛肠科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44.92404594241911</c:v>
                </c:pt>
                <c:pt idx="1">
                  <c:v>39.245720249928695</c:v>
                </c:pt>
                <c:pt idx="2">
                  <c:v>34.6754103253369</c:v>
                </c:pt>
                <c:pt idx="3">
                  <c:v>34.51754472604117</c:v>
                </c:pt>
                <c:pt idx="4">
                  <c:v>33.940054871574844</c:v>
                </c:pt>
                <c:pt idx="5">
                  <c:v>33.51904138823221</c:v>
                </c:pt>
                <c:pt idx="6">
                  <c:v>33.39077904057369</c:v>
                </c:pt>
                <c:pt idx="7">
                  <c:v>32.731575237055004</c:v>
                </c:pt>
                <c:pt idx="8">
                  <c:v>32.657979703108246</c:v>
                </c:pt>
                <c:pt idx="9">
                  <c:v>32.45326983850201</c:v>
                </c:pt>
                <c:pt idx="10">
                  <c:v>32.43828941032196</c:v>
                </c:pt>
                <c:pt idx="11">
                  <c:v>32.4115476560669</c:v>
                </c:pt>
                <c:pt idx="12">
                  <c:v>31.94648026194499</c:v>
                </c:pt>
                <c:pt idx="13">
                  <c:v>31.714042912695607</c:v>
                </c:pt>
                <c:pt idx="14">
                  <c:v>29.264643873644808</c:v>
                </c:pt>
                <c:pt idx="15">
                  <c:v>29.17740920100876</c:v>
                </c:pt>
                <c:pt idx="16">
                  <c:v>29.076099163904882</c:v>
                </c:pt>
                <c:pt idx="17">
                  <c:v>29.043234004773705</c:v>
                </c:pt>
                <c:pt idx="18">
                  <c:v>28.178576892155228</c:v>
                </c:pt>
                <c:pt idx="19">
                  <c:v>27.85727627319409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心病四科</c:v>
                </c:pt>
                <c:pt idx="2">
                  <c:v>消化内科</c:v>
                </c:pt>
                <c:pt idx="3">
                  <c:v>创伤骨科</c:v>
                </c:pt>
                <c:pt idx="4">
                  <c:v>妇科</c:v>
                </c:pt>
                <c:pt idx="5">
                  <c:v>儿科</c:v>
                </c:pt>
                <c:pt idx="6">
                  <c:v>男科</c:v>
                </c:pt>
                <c:pt idx="7">
                  <c:v>肾病科</c:v>
                </c:pt>
                <c:pt idx="8">
                  <c:v>心病一科</c:v>
                </c:pt>
                <c:pt idx="9">
                  <c:v>微创骨科</c:v>
                </c:pt>
                <c:pt idx="10">
                  <c:v>心血管内科</c:v>
                </c:pt>
                <c:pt idx="11">
                  <c:v>东区重症医学科</c:v>
                </c:pt>
                <c:pt idx="12">
                  <c:v>神经外科</c:v>
                </c:pt>
                <c:pt idx="13">
                  <c:v>综合内科</c:v>
                </c:pt>
                <c:pt idx="14">
                  <c:v>身心医学科</c:v>
                </c:pt>
                <c:pt idx="15">
                  <c:v>肝胆外科</c:v>
                </c:pt>
                <c:pt idx="16">
                  <c:v>眼科</c:v>
                </c:pt>
                <c:pt idx="17">
                  <c:v>呼吸内科</c:v>
                </c:pt>
                <c:pt idx="18">
                  <c:v>耳鼻喉科</c:v>
                </c:pt>
                <c:pt idx="19">
                  <c:v>肛肠科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37.13792754570196</c:v>
                </c:pt>
                <c:pt idx="1">
                  <c:v>60.44788789056945</c:v>
                </c:pt>
                <c:pt idx="2">
                  <c:v>67.46908252060871</c:v>
                </c:pt>
                <c:pt idx="3">
                  <c:v>58.34800356418736</c:v>
                </c:pt>
                <c:pt idx="4">
                  <c:v>48.514869858607305</c:v>
                </c:pt>
                <c:pt idx="5">
                  <c:v>48.051194035701116</c:v>
                </c:pt>
                <c:pt idx="6">
                  <c:v>58.084591777848566</c:v>
                </c:pt>
                <c:pt idx="7">
                  <c:v>50.32558862355213</c:v>
                </c:pt>
                <c:pt idx="8">
                  <c:v>60.953372605712794</c:v>
                </c:pt>
                <c:pt idx="9">
                  <c:v>51.872519501535066</c:v>
                </c:pt>
                <c:pt idx="10">
                  <c:v>43.71466078083509</c:v>
                </c:pt>
                <c:pt idx="11">
                  <c:v>44.27888711928099</c:v>
                </c:pt>
                <c:pt idx="12">
                  <c:v>69.24498430806847</c:v>
                </c:pt>
                <c:pt idx="13">
                  <c:v>33.17301527736729</c:v>
                </c:pt>
                <c:pt idx="14">
                  <c:v>51.71441983648344</c:v>
                </c:pt>
                <c:pt idx="15">
                  <c:v>58.26412272098901</c:v>
                </c:pt>
                <c:pt idx="16">
                  <c:v>41.49706390636041</c:v>
                </c:pt>
                <c:pt idx="17">
                  <c:v>43.69759384055354</c:v>
                </c:pt>
                <c:pt idx="18">
                  <c:v>65.31548998878053</c:v>
                </c:pt>
                <c:pt idx="19">
                  <c:v>40.27069708671841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心病四科</c:v>
                </c:pt>
                <c:pt idx="2">
                  <c:v>消化内科</c:v>
                </c:pt>
                <c:pt idx="3">
                  <c:v>创伤骨科</c:v>
                </c:pt>
                <c:pt idx="4">
                  <c:v>妇科</c:v>
                </c:pt>
                <c:pt idx="5">
                  <c:v>儿科</c:v>
                </c:pt>
                <c:pt idx="6">
                  <c:v>男科</c:v>
                </c:pt>
                <c:pt idx="7">
                  <c:v>肾病科</c:v>
                </c:pt>
                <c:pt idx="8">
                  <c:v>心病一科</c:v>
                </c:pt>
                <c:pt idx="9">
                  <c:v>微创骨科</c:v>
                </c:pt>
                <c:pt idx="10">
                  <c:v>心血管内科</c:v>
                </c:pt>
                <c:pt idx="11">
                  <c:v>东区重症医学科</c:v>
                </c:pt>
                <c:pt idx="12">
                  <c:v>神经外科</c:v>
                </c:pt>
                <c:pt idx="13">
                  <c:v>综合内科</c:v>
                </c:pt>
                <c:pt idx="14">
                  <c:v>身心医学科</c:v>
                </c:pt>
                <c:pt idx="15">
                  <c:v>肝胆外科</c:v>
                </c:pt>
                <c:pt idx="16">
                  <c:v>眼科</c:v>
                </c:pt>
                <c:pt idx="17">
                  <c:v>呼吸内科</c:v>
                </c:pt>
                <c:pt idx="18">
                  <c:v>耳鼻喉科</c:v>
                </c:pt>
                <c:pt idx="19">
                  <c:v>肛肠科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44.92404594241911</c:v>
                </c:pt>
                <c:pt idx="1">
                  <c:v>39.245720249928695</c:v>
                </c:pt>
                <c:pt idx="2">
                  <c:v>34.6754103253369</c:v>
                </c:pt>
                <c:pt idx="3">
                  <c:v>34.51754472604117</c:v>
                </c:pt>
                <c:pt idx="4">
                  <c:v>33.940054871574844</c:v>
                </c:pt>
                <c:pt idx="5">
                  <c:v>33.51904138823221</c:v>
                </c:pt>
                <c:pt idx="6">
                  <c:v>33.39077904057369</c:v>
                </c:pt>
                <c:pt idx="7">
                  <c:v>32.731575237055004</c:v>
                </c:pt>
                <c:pt idx="8">
                  <c:v>32.657979703108246</c:v>
                </c:pt>
                <c:pt idx="9">
                  <c:v>32.45326983850201</c:v>
                </c:pt>
                <c:pt idx="10">
                  <c:v>32.43828941032196</c:v>
                </c:pt>
                <c:pt idx="11">
                  <c:v>32.4115476560669</c:v>
                </c:pt>
                <c:pt idx="12">
                  <c:v>31.94648026194499</c:v>
                </c:pt>
                <c:pt idx="13">
                  <c:v>31.714042912695607</c:v>
                </c:pt>
                <c:pt idx="14">
                  <c:v>29.264643873644808</c:v>
                </c:pt>
                <c:pt idx="15">
                  <c:v>29.17740920100876</c:v>
                </c:pt>
                <c:pt idx="16">
                  <c:v>29.076099163904882</c:v>
                </c:pt>
                <c:pt idx="17">
                  <c:v>29.043234004773705</c:v>
                </c:pt>
                <c:pt idx="18">
                  <c:v>28.178576892155228</c:v>
                </c:pt>
                <c:pt idx="19">
                  <c:v>27.85727627319409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心病四科</c:v>
                </c:pt>
                <c:pt idx="2">
                  <c:v>消化内科</c:v>
                </c:pt>
                <c:pt idx="3">
                  <c:v>创伤骨科</c:v>
                </c:pt>
                <c:pt idx="4">
                  <c:v>妇科</c:v>
                </c:pt>
                <c:pt idx="5">
                  <c:v>儿科</c:v>
                </c:pt>
                <c:pt idx="6">
                  <c:v>男科</c:v>
                </c:pt>
                <c:pt idx="7">
                  <c:v>肾病科</c:v>
                </c:pt>
                <c:pt idx="8">
                  <c:v>心病一科</c:v>
                </c:pt>
                <c:pt idx="9">
                  <c:v>微创骨科</c:v>
                </c:pt>
                <c:pt idx="10">
                  <c:v>心血管内科</c:v>
                </c:pt>
                <c:pt idx="11">
                  <c:v>东区重症医学科</c:v>
                </c:pt>
                <c:pt idx="12">
                  <c:v>神经外科</c:v>
                </c:pt>
                <c:pt idx="13">
                  <c:v>综合内科</c:v>
                </c:pt>
                <c:pt idx="14">
                  <c:v>身心医学科</c:v>
                </c:pt>
                <c:pt idx="15">
                  <c:v>肝胆外科</c:v>
                </c:pt>
                <c:pt idx="16">
                  <c:v>眼科</c:v>
                </c:pt>
                <c:pt idx="17">
                  <c:v>呼吸内科</c:v>
                </c:pt>
                <c:pt idx="18">
                  <c:v>耳鼻喉科</c:v>
                </c:pt>
                <c:pt idx="19">
                  <c:v>肛肠科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22.915312369968035</c:v>
                </c:pt>
                <c:pt idx="1">
                  <c:v>34.31917006500708</c:v>
                </c:pt>
                <c:pt idx="2">
                  <c:v>40.33176117972464</c:v>
                </c:pt>
                <c:pt idx="3">
                  <c:v>38.55811981240826</c:v>
                </c:pt>
                <c:pt idx="4">
                  <c:v>38.378775422573234</c:v>
                </c:pt>
                <c:pt idx="5">
                  <c:v>25.433101127880892</c:v>
                </c:pt>
                <c:pt idx="6">
                  <c:v>27.61250354504189</c:v>
                </c:pt>
                <c:pt idx="7">
                  <c:v>35.66427006973035</c:v>
                </c:pt>
                <c:pt idx="8">
                  <c:v>39.64939481956954</c:v>
                </c:pt>
                <c:pt idx="9">
                  <c:v>34.20529797473332</c:v>
                </c:pt>
                <c:pt idx="10">
                  <c:v>21.169655437244685</c:v>
                </c:pt>
                <c:pt idx="11">
                  <c:v>30.46027775515107</c:v>
                </c:pt>
                <c:pt idx="12">
                  <c:v>34.92256962986353</c:v>
                </c:pt>
                <c:pt idx="13">
                  <c:v>37.96420383893539</c:v>
                </c:pt>
                <c:pt idx="14">
                  <c:v>31.505444574497496</c:v>
                </c:pt>
                <c:pt idx="15">
                  <c:v>14.974508397869538</c:v>
                </c:pt>
                <c:pt idx="16">
                  <c:v>25.916989747828282</c:v>
                </c:pt>
                <c:pt idx="17">
                  <c:v>35.2175357370033</c:v>
                </c:pt>
                <c:pt idx="18">
                  <c:v>36.937027460379845</c:v>
                </c:pt>
                <c:pt idx="19">
                  <c:v>48.1761320613123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心病四科</c:v>
                </c:pt>
                <c:pt idx="2">
                  <c:v>消化内科</c:v>
                </c:pt>
                <c:pt idx="3">
                  <c:v>创伤骨科</c:v>
                </c:pt>
                <c:pt idx="4">
                  <c:v>妇科</c:v>
                </c:pt>
                <c:pt idx="5">
                  <c:v>儿科</c:v>
                </c:pt>
                <c:pt idx="6">
                  <c:v>男科</c:v>
                </c:pt>
                <c:pt idx="7">
                  <c:v>肾病科</c:v>
                </c:pt>
                <c:pt idx="8">
                  <c:v>心病一科</c:v>
                </c:pt>
                <c:pt idx="9">
                  <c:v>微创骨科</c:v>
                </c:pt>
                <c:pt idx="10">
                  <c:v>心血管内科</c:v>
                </c:pt>
                <c:pt idx="11">
                  <c:v>东区重症医学科</c:v>
                </c:pt>
                <c:pt idx="12">
                  <c:v>神经外科</c:v>
                </c:pt>
                <c:pt idx="13">
                  <c:v>综合内科</c:v>
                </c:pt>
                <c:pt idx="14">
                  <c:v>身心医学科</c:v>
                </c:pt>
                <c:pt idx="15">
                  <c:v>肝胆外科</c:v>
                </c:pt>
                <c:pt idx="16">
                  <c:v>眼科</c:v>
                </c:pt>
                <c:pt idx="17">
                  <c:v>呼吸内科</c:v>
                </c:pt>
                <c:pt idx="18">
                  <c:v>耳鼻喉科</c:v>
                </c:pt>
                <c:pt idx="19">
                  <c:v>肛肠科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44.92404594241911</c:v>
                </c:pt>
                <c:pt idx="1">
                  <c:v>39.245720249928695</c:v>
                </c:pt>
                <c:pt idx="2">
                  <c:v>34.6754103253369</c:v>
                </c:pt>
                <c:pt idx="3">
                  <c:v>34.51754472604117</c:v>
                </c:pt>
                <c:pt idx="4">
                  <c:v>33.940054871574844</c:v>
                </c:pt>
                <c:pt idx="5">
                  <c:v>33.51904138823221</c:v>
                </c:pt>
                <c:pt idx="6">
                  <c:v>33.39077904057369</c:v>
                </c:pt>
                <c:pt idx="7">
                  <c:v>32.731575237055004</c:v>
                </c:pt>
                <c:pt idx="8">
                  <c:v>32.657979703108246</c:v>
                </c:pt>
                <c:pt idx="9">
                  <c:v>32.45326983850201</c:v>
                </c:pt>
                <c:pt idx="10">
                  <c:v>32.43828941032196</c:v>
                </c:pt>
                <c:pt idx="11">
                  <c:v>32.4115476560669</c:v>
                </c:pt>
                <c:pt idx="12">
                  <c:v>31.94648026194499</c:v>
                </c:pt>
                <c:pt idx="13">
                  <c:v>31.714042912695607</c:v>
                </c:pt>
                <c:pt idx="14">
                  <c:v>29.264643873644808</c:v>
                </c:pt>
                <c:pt idx="15">
                  <c:v>29.17740920100876</c:v>
                </c:pt>
                <c:pt idx="16">
                  <c:v>29.076099163904882</c:v>
                </c:pt>
                <c:pt idx="17">
                  <c:v>29.043234004773705</c:v>
                </c:pt>
                <c:pt idx="18">
                  <c:v>28.178576892155228</c:v>
                </c:pt>
                <c:pt idx="19">
                  <c:v>27.85727627319409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心病四科</c:v>
                </c:pt>
                <c:pt idx="2">
                  <c:v>消化内科</c:v>
                </c:pt>
                <c:pt idx="3">
                  <c:v>创伤骨科</c:v>
                </c:pt>
                <c:pt idx="4">
                  <c:v>妇科</c:v>
                </c:pt>
                <c:pt idx="5">
                  <c:v>儿科</c:v>
                </c:pt>
                <c:pt idx="6">
                  <c:v>男科</c:v>
                </c:pt>
                <c:pt idx="7">
                  <c:v>肾病科</c:v>
                </c:pt>
                <c:pt idx="8">
                  <c:v>心病一科</c:v>
                </c:pt>
                <c:pt idx="9">
                  <c:v>微创骨科</c:v>
                </c:pt>
                <c:pt idx="10">
                  <c:v>心血管内科</c:v>
                </c:pt>
                <c:pt idx="11">
                  <c:v>东区重症医学科</c:v>
                </c:pt>
                <c:pt idx="12">
                  <c:v>神经外科</c:v>
                </c:pt>
                <c:pt idx="13">
                  <c:v>综合内科</c:v>
                </c:pt>
                <c:pt idx="14">
                  <c:v>身心医学科</c:v>
                </c:pt>
                <c:pt idx="15">
                  <c:v>肝胆外科</c:v>
                </c:pt>
                <c:pt idx="16">
                  <c:v>眼科</c:v>
                </c:pt>
                <c:pt idx="17">
                  <c:v>呼吸内科</c:v>
                </c:pt>
                <c:pt idx="18">
                  <c:v>耳鼻喉科</c:v>
                </c:pt>
                <c:pt idx="19">
                  <c:v>肛肠科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44.60495286426374</c:v>
                </c:pt>
                <c:pt idx="1">
                  <c:v>37.84864701529326</c:v>
                </c:pt>
                <c:pt idx="2">
                  <c:v>62.688655338586535</c:v>
                </c:pt>
                <c:pt idx="3">
                  <c:v>45.21261820248442</c:v>
                </c:pt>
                <c:pt idx="4">
                  <c:v>40.1871541180484</c:v>
                </c:pt>
                <c:pt idx="5">
                  <c:v>35.01203066288063</c:v>
                </c:pt>
                <c:pt idx="6">
                  <c:v>46.24869476862388</c:v>
                </c:pt>
                <c:pt idx="7">
                  <c:v>54.60887441626183</c:v>
                </c:pt>
                <c:pt idx="8">
                  <c:v>44.99875467100076</c:v>
                </c:pt>
                <c:pt idx="9">
                  <c:v>48.909363170630925</c:v>
                </c:pt>
                <c:pt idx="10">
                  <c:v>45.57345673965987</c:v>
                </c:pt>
                <c:pt idx="11">
                  <c:v>45.08725010879779</c:v>
                </c:pt>
                <c:pt idx="12">
                  <c:v>51.74696241901464</c:v>
                </c:pt>
                <c:pt idx="13">
                  <c:v>59.19155032864072</c:v>
                </c:pt>
                <c:pt idx="14">
                  <c:v>39.76438963742934</c:v>
                </c:pt>
                <c:pt idx="15">
                  <c:v>50.36833883882086</c:v>
                </c:pt>
                <c:pt idx="16">
                  <c:v>45.11806155110549</c:v>
                </c:pt>
                <c:pt idx="17">
                  <c:v>44.05450193457928</c:v>
                </c:pt>
                <c:pt idx="18">
                  <c:v>51.42395636954151</c:v>
                </c:pt>
                <c:pt idx="19">
                  <c:v>60.41752204953606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心病四科</c:v>
                </c:pt>
                <c:pt idx="2">
                  <c:v>消化内科</c:v>
                </c:pt>
                <c:pt idx="3">
                  <c:v>创伤骨科</c:v>
                </c:pt>
                <c:pt idx="4">
                  <c:v>妇科</c:v>
                </c:pt>
                <c:pt idx="5">
                  <c:v>儿科</c:v>
                </c:pt>
                <c:pt idx="6">
                  <c:v>男科</c:v>
                </c:pt>
                <c:pt idx="7">
                  <c:v>肾病科</c:v>
                </c:pt>
                <c:pt idx="8">
                  <c:v>心病一科</c:v>
                </c:pt>
                <c:pt idx="9">
                  <c:v>微创骨科</c:v>
                </c:pt>
                <c:pt idx="10">
                  <c:v>心血管内科</c:v>
                </c:pt>
                <c:pt idx="11">
                  <c:v>东区重症医学科</c:v>
                </c:pt>
                <c:pt idx="12">
                  <c:v>神经外科</c:v>
                </c:pt>
                <c:pt idx="13">
                  <c:v>综合内科</c:v>
                </c:pt>
                <c:pt idx="14">
                  <c:v>身心医学科</c:v>
                </c:pt>
                <c:pt idx="15">
                  <c:v>肝胆外科</c:v>
                </c:pt>
                <c:pt idx="16">
                  <c:v>眼科</c:v>
                </c:pt>
                <c:pt idx="17">
                  <c:v>呼吸内科</c:v>
                </c:pt>
                <c:pt idx="18">
                  <c:v>耳鼻喉科</c:v>
                </c:pt>
                <c:pt idx="19">
                  <c:v>肛肠科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44.92404594241911</c:v>
                </c:pt>
                <c:pt idx="1">
                  <c:v>39.245720249928695</c:v>
                </c:pt>
                <c:pt idx="2">
                  <c:v>34.6754103253369</c:v>
                </c:pt>
                <c:pt idx="3">
                  <c:v>34.51754472604117</c:v>
                </c:pt>
                <c:pt idx="4">
                  <c:v>33.940054871574844</c:v>
                </c:pt>
                <c:pt idx="5">
                  <c:v>33.51904138823221</c:v>
                </c:pt>
                <c:pt idx="6">
                  <c:v>33.39077904057369</c:v>
                </c:pt>
                <c:pt idx="7">
                  <c:v>32.731575237055004</c:v>
                </c:pt>
                <c:pt idx="8">
                  <c:v>32.657979703108246</c:v>
                </c:pt>
                <c:pt idx="9">
                  <c:v>32.45326983850201</c:v>
                </c:pt>
                <c:pt idx="10">
                  <c:v>32.43828941032196</c:v>
                </c:pt>
                <c:pt idx="11">
                  <c:v>32.4115476560669</c:v>
                </c:pt>
                <c:pt idx="12">
                  <c:v>31.94648026194499</c:v>
                </c:pt>
                <c:pt idx="13">
                  <c:v>31.714042912695607</c:v>
                </c:pt>
                <c:pt idx="14">
                  <c:v>29.264643873644808</c:v>
                </c:pt>
                <c:pt idx="15">
                  <c:v>29.17740920100876</c:v>
                </c:pt>
                <c:pt idx="16">
                  <c:v>29.076099163904882</c:v>
                </c:pt>
                <c:pt idx="17">
                  <c:v>29.043234004773705</c:v>
                </c:pt>
                <c:pt idx="18">
                  <c:v>28.178576892155228</c:v>
                </c:pt>
                <c:pt idx="19">
                  <c:v>27.85727627319409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心病四科</c:v>
                </c:pt>
                <c:pt idx="2">
                  <c:v>消化内科</c:v>
                </c:pt>
                <c:pt idx="3">
                  <c:v>创伤骨科</c:v>
                </c:pt>
                <c:pt idx="4">
                  <c:v>妇科</c:v>
                </c:pt>
                <c:pt idx="5">
                  <c:v>儿科</c:v>
                </c:pt>
                <c:pt idx="6">
                  <c:v>男科</c:v>
                </c:pt>
                <c:pt idx="7">
                  <c:v>肾病科</c:v>
                </c:pt>
                <c:pt idx="8">
                  <c:v>心病一科</c:v>
                </c:pt>
                <c:pt idx="9">
                  <c:v>微创骨科</c:v>
                </c:pt>
                <c:pt idx="10">
                  <c:v>心血管内科</c:v>
                </c:pt>
                <c:pt idx="11">
                  <c:v>东区重症医学科</c:v>
                </c:pt>
                <c:pt idx="12">
                  <c:v>神经外科</c:v>
                </c:pt>
                <c:pt idx="13">
                  <c:v>综合内科</c:v>
                </c:pt>
                <c:pt idx="14">
                  <c:v>身心医学科</c:v>
                </c:pt>
                <c:pt idx="15">
                  <c:v>肝胆外科</c:v>
                </c:pt>
                <c:pt idx="16">
                  <c:v>眼科</c:v>
                </c:pt>
                <c:pt idx="17">
                  <c:v>呼吸内科</c:v>
                </c:pt>
                <c:pt idx="18">
                  <c:v>耳鼻喉科</c:v>
                </c:pt>
                <c:pt idx="19">
                  <c:v>肛肠科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47.65784780108478</c:v>
                </c:pt>
                <c:pt idx="1">
                  <c:v>60.928914582694624</c:v>
                </c:pt>
                <c:pt idx="2">
                  <c:v>47.51891743782882</c:v>
                </c:pt>
                <c:pt idx="3">
                  <c:v>62.00498386943001</c:v>
                </c:pt>
                <c:pt idx="4">
                  <c:v>53.763041200081815</c:v>
                </c:pt>
                <c:pt idx="5">
                  <c:v>49.29609286290489</c:v>
                </c:pt>
                <c:pt idx="6">
                  <c:v>56.760091307730185</c:v>
                </c:pt>
                <c:pt idx="7">
                  <c:v>35.037452383658234</c:v>
                </c:pt>
                <c:pt idx="8">
                  <c:v>45.68404620629132</c:v>
                </c:pt>
                <c:pt idx="9">
                  <c:v>41.161276167570115</c:v>
                </c:pt>
                <c:pt idx="10">
                  <c:v>42.94230075091544</c:v>
                </c:pt>
                <c:pt idx="11">
                  <c:v>48.83094824232988</c:v>
                </c:pt>
                <c:pt idx="12">
                  <c:v>42.89877055406647</c:v>
                </c:pt>
                <c:pt idx="13">
                  <c:v>56.606668909639545</c:v>
                </c:pt>
                <c:pt idx="14">
                  <c:v>47.1245948399518</c:v>
                </c:pt>
                <c:pt idx="15">
                  <c:v>29.630386924262986</c:v>
                </c:pt>
                <c:pt idx="16">
                  <c:v>54.29735164860076</c:v>
                </c:pt>
                <c:pt idx="17">
                  <c:v>48.07913171867326</c:v>
                </c:pt>
                <c:pt idx="18">
                  <c:v>55.2158450680807</c:v>
                </c:pt>
                <c:pt idx="19">
                  <c:v>59.967325807460156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心病四科</c:v>
                </c:pt>
                <c:pt idx="2">
                  <c:v>消化内科</c:v>
                </c:pt>
                <c:pt idx="3">
                  <c:v>创伤骨科</c:v>
                </c:pt>
                <c:pt idx="4">
                  <c:v>妇科</c:v>
                </c:pt>
                <c:pt idx="5">
                  <c:v>儿科</c:v>
                </c:pt>
                <c:pt idx="6">
                  <c:v>男科</c:v>
                </c:pt>
                <c:pt idx="7">
                  <c:v>肾病科</c:v>
                </c:pt>
                <c:pt idx="8">
                  <c:v>心病一科</c:v>
                </c:pt>
                <c:pt idx="9">
                  <c:v>微创骨科</c:v>
                </c:pt>
                <c:pt idx="10">
                  <c:v>心血管内科</c:v>
                </c:pt>
                <c:pt idx="11">
                  <c:v>东区重症医学科</c:v>
                </c:pt>
                <c:pt idx="12">
                  <c:v>神经外科</c:v>
                </c:pt>
                <c:pt idx="13">
                  <c:v>综合内科</c:v>
                </c:pt>
                <c:pt idx="14">
                  <c:v>身心医学科</c:v>
                </c:pt>
                <c:pt idx="15">
                  <c:v>肝胆外科</c:v>
                </c:pt>
                <c:pt idx="16">
                  <c:v>眼科</c:v>
                </c:pt>
                <c:pt idx="17">
                  <c:v>呼吸内科</c:v>
                </c:pt>
                <c:pt idx="18">
                  <c:v>耳鼻喉科</c:v>
                </c:pt>
                <c:pt idx="19">
                  <c:v>肛肠科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44.92404594241911</c:v>
                </c:pt>
                <c:pt idx="1">
                  <c:v>39.245720249928695</c:v>
                </c:pt>
                <c:pt idx="2">
                  <c:v>34.6754103253369</c:v>
                </c:pt>
                <c:pt idx="3">
                  <c:v>34.51754472604117</c:v>
                </c:pt>
                <c:pt idx="4">
                  <c:v>33.940054871574844</c:v>
                </c:pt>
                <c:pt idx="5">
                  <c:v>33.51904138823221</c:v>
                </c:pt>
                <c:pt idx="6">
                  <c:v>33.39077904057369</c:v>
                </c:pt>
                <c:pt idx="7">
                  <c:v>32.731575237055004</c:v>
                </c:pt>
                <c:pt idx="8">
                  <c:v>32.657979703108246</c:v>
                </c:pt>
                <c:pt idx="9">
                  <c:v>32.45326983850201</c:v>
                </c:pt>
                <c:pt idx="10">
                  <c:v>32.43828941032196</c:v>
                </c:pt>
                <c:pt idx="11">
                  <c:v>32.4115476560669</c:v>
                </c:pt>
                <c:pt idx="12">
                  <c:v>31.94648026194499</c:v>
                </c:pt>
                <c:pt idx="13">
                  <c:v>31.714042912695607</c:v>
                </c:pt>
                <c:pt idx="14">
                  <c:v>29.264643873644808</c:v>
                </c:pt>
                <c:pt idx="15">
                  <c:v>29.17740920100876</c:v>
                </c:pt>
                <c:pt idx="16">
                  <c:v>29.076099163904882</c:v>
                </c:pt>
                <c:pt idx="17">
                  <c:v>29.043234004773705</c:v>
                </c:pt>
                <c:pt idx="18">
                  <c:v>28.178576892155228</c:v>
                </c:pt>
                <c:pt idx="19">
                  <c:v>27.85727627319409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心病四科</c:v>
                </c:pt>
                <c:pt idx="2">
                  <c:v>消化内科</c:v>
                </c:pt>
                <c:pt idx="3">
                  <c:v>创伤骨科</c:v>
                </c:pt>
                <c:pt idx="4">
                  <c:v>妇科</c:v>
                </c:pt>
                <c:pt idx="5">
                  <c:v>儿科</c:v>
                </c:pt>
                <c:pt idx="6">
                  <c:v>男科</c:v>
                </c:pt>
                <c:pt idx="7">
                  <c:v>肾病科</c:v>
                </c:pt>
                <c:pt idx="8">
                  <c:v>心病一科</c:v>
                </c:pt>
                <c:pt idx="9">
                  <c:v>微创骨科</c:v>
                </c:pt>
                <c:pt idx="10">
                  <c:v>心血管内科</c:v>
                </c:pt>
                <c:pt idx="11">
                  <c:v>东区重症医学科</c:v>
                </c:pt>
                <c:pt idx="12">
                  <c:v>神经外科</c:v>
                </c:pt>
                <c:pt idx="13">
                  <c:v>综合内科</c:v>
                </c:pt>
                <c:pt idx="14">
                  <c:v>身心医学科</c:v>
                </c:pt>
                <c:pt idx="15">
                  <c:v>肝胆外科</c:v>
                </c:pt>
                <c:pt idx="16">
                  <c:v>眼科</c:v>
                </c:pt>
                <c:pt idx="17">
                  <c:v>呼吸内科</c:v>
                </c:pt>
                <c:pt idx="18">
                  <c:v>耳鼻喉科</c:v>
                </c:pt>
                <c:pt idx="19">
                  <c:v>肛肠科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38.963066215878754</c:v>
                </c:pt>
                <c:pt idx="1">
                  <c:v>32.06726195746725</c:v>
                </c:pt>
                <c:pt idx="2">
                  <c:v>46.57525170680728</c:v>
                </c:pt>
                <c:pt idx="3">
                  <c:v>44.717994321736384</c:v>
                </c:pt>
                <c:pt idx="4">
                  <c:v>49.090391508652075</c:v>
                </c:pt>
                <c:pt idx="5">
                  <c:v>57.35064888986007</c:v>
                </c:pt>
                <c:pt idx="6">
                  <c:v>36.751395682863006</c:v>
                </c:pt>
                <c:pt idx="7">
                  <c:v>56.93433999250233</c:v>
                </c:pt>
                <c:pt idx="8">
                  <c:v>38.01129707646855</c:v>
                </c:pt>
                <c:pt idx="9">
                  <c:v>47.24281741210908</c:v>
                </c:pt>
                <c:pt idx="10">
                  <c:v>52.630994737524276</c:v>
                </c:pt>
                <c:pt idx="11">
                  <c:v>36.63865809250763</c:v>
                </c:pt>
                <c:pt idx="12">
                  <c:v>50.60228320446401</c:v>
                </c:pt>
                <c:pt idx="13">
                  <c:v>37.816674144208385</c:v>
                </c:pt>
                <c:pt idx="14">
                  <c:v>50.249659020214104</c:v>
                </c:pt>
                <c:pt idx="15">
                  <c:v>49.01076791214622</c:v>
                </c:pt>
                <c:pt idx="16">
                  <c:v>45.00740097991914</c:v>
                </c:pt>
                <c:pt idx="17">
                  <c:v>53.90562689525444</c:v>
                </c:pt>
                <c:pt idx="18">
                  <c:v>27.883943863513124</c:v>
                </c:pt>
                <c:pt idx="19">
                  <c:v>44.332300454355156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心病四科</c:v>
                </c:pt>
                <c:pt idx="2">
                  <c:v>消化内科</c:v>
                </c:pt>
                <c:pt idx="3">
                  <c:v>创伤骨科</c:v>
                </c:pt>
                <c:pt idx="4">
                  <c:v>妇科</c:v>
                </c:pt>
                <c:pt idx="5">
                  <c:v>儿科</c:v>
                </c:pt>
                <c:pt idx="6">
                  <c:v>男科</c:v>
                </c:pt>
                <c:pt idx="7">
                  <c:v>肾病科</c:v>
                </c:pt>
                <c:pt idx="8">
                  <c:v>心病一科</c:v>
                </c:pt>
                <c:pt idx="9">
                  <c:v>微创骨科</c:v>
                </c:pt>
                <c:pt idx="10">
                  <c:v>心血管内科</c:v>
                </c:pt>
                <c:pt idx="11">
                  <c:v>东区重症医学科</c:v>
                </c:pt>
                <c:pt idx="12">
                  <c:v>神经外科</c:v>
                </c:pt>
                <c:pt idx="13">
                  <c:v>综合内科</c:v>
                </c:pt>
                <c:pt idx="14">
                  <c:v>身心医学科</c:v>
                </c:pt>
                <c:pt idx="15">
                  <c:v>肝胆外科</c:v>
                </c:pt>
                <c:pt idx="16">
                  <c:v>眼科</c:v>
                </c:pt>
                <c:pt idx="17">
                  <c:v>呼吸内科</c:v>
                </c:pt>
                <c:pt idx="18">
                  <c:v>耳鼻喉科</c:v>
                </c:pt>
                <c:pt idx="19">
                  <c:v>肛肠科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44.92404594241911</c:v>
                </c:pt>
                <c:pt idx="1">
                  <c:v>39.245720249928695</c:v>
                </c:pt>
                <c:pt idx="2">
                  <c:v>34.6754103253369</c:v>
                </c:pt>
                <c:pt idx="3">
                  <c:v>34.51754472604117</c:v>
                </c:pt>
                <c:pt idx="4">
                  <c:v>33.940054871574844</c:v>
                </c:pt>
                <c:pt idx="5">
                  <c:v>33.51904138823221</c:v>
                </c:pt>
                <c:pt idx="6">
                  <c:v>33.39077904057369</c:v>
                </c:pt>
                <c:pt idx="7">
                  <c:v>32.731575237055004</c:v>
                </c:pt>
                <c:pt idx="8">
                  <c:v>32.657979703108246</c:v>
                </c:pt>
                <c:pt idx="9">
                  <c:v>32.45326983850201</c:v>
                </c:pt>
                <c:pt idx="10">
                  <c:v>32.43828941032196</c:v>
                </c:pt>
                <c:pt idx="11">
                  <c:v>32.4115476560669</c:v>
                </c:pt>
                <c:pt idx="12">
                  <c:v>31.94648026194499</c:v>
                </c:pt>
                <c:pt idx="13">
                  <c:v>31.714042912695607</c:v>
                </c:pt>
                <c:pt idx="14">
                  <c:v>29.264643873644808</c:v>
                </c:pt>
                <c:pt idx="15">
                  <c:v>29.17740920100876</c:v>
                </c:pt>
                <c:pt idx="16">
                  <c:v>29.076099163904882</c:v>
                </c:pt>
                <c:pt idx="17">
                  <c:v>29.043234004773705</c:v>
                </c:pt>
                <c:pt idx="18">
                  <c:v>28.178576892155228</c:v>
                </c:pt>
                <c:pt idx="19">
                  <c:v>27.85727627319409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心病四科</c:v>
                </c:pt>
                <c:pt idx="2">
                  <c:v>消化内科</c:v>
                </c:pt>
                <c:pt idx="3">
                  <c:v>创伤骨科</c:v>
                </c:pt>
                <c:pt idx="4">
                  <c:v>妇科</c:v>
                </c:pt>
                <c:pt idx="5">
                  <c:v>儿科</c:v>
                </c:pt>
                <c:pt idx="6">
                  <c:v>男科</c:v>
                </c:pt>
                <c:pt idx="7">
                  <c:v>肾病科</c:v>
                </c:pt>
                <c:pt idx="8">
                  <c:v>心病一科</c:v>
                </c:pt>
                <c:pt idx="9">
                  <c:v>微创骨科</c:v>
                </c:pt>
                <c:pt idx="10">
                  <c:v>心血管内科</c:v>
                </c:pt>
                <c:pt idx="11">
                  <c:v>东区重症医学科</c:v>
                </c:pt>
                <c:pt idx="12">
                  <c:v>神经外科</c:v>
                </c:pt>
                <c:pt idx="13">
                  <c:v>综合内科</c:v>
                </c:pt>
                <c:pt idx="14">
                  <c:v>身心医学科</c:v>
                </c:pt>
                <c:pt idx="15">
                  <c:v>肝胆外科</c:v>
                </c:pt>
                <c:pt idx="16">
                  <c:v>眼科</c:v>
                </c:pt>
                <c:pt idx="17">
                  <c:v>呼吸内科</c:v>
                </c:pt>
                <c:pt idx="18">
                  <c:v>耳鼻喉科</c:v>
                </c:pt>
                <c:pt idx="19">
                  <c:v>肛肠科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5.894387812329162</c:v>
                </c:pt>
                <c:pt idx="1">
                  <c:v>13.63963853756517</c:v>
                </c:pt>
                <c:pt idx="2">
                  <c:v>1.7726947722819468</c:v>
                </c:pt>
                <c:pt idx="3">
                  <c:v>6.129152808173639</c:v>
                </c:pt>
                <c:pt idx="4">
                  <c:v>4.022509525635158</c:v>
                </c:pt>
                <c:pt idx="5">
                  <c:v>30.3543170759894</c:v>
                </c:pt>
                <c:pt idx="6">
                  <c:v>19.09310957143805</c:v>
                </c:pt>
                <c:pt idx="7">
                  <c:v>8.23864747717662</c:v>
                </c:pt>
                <c:pt idx="8">
                  <c:v>4.299124635121242</c:v>
                </c:pt>
                <c:pt idx="9">
                  <c:v>3.539182654594647</c:v>
                </c:pt>
                <c:pt idx="10">
                  <c:v>2.5148113416728197</c:v>
                </c:pt>
                <c:pt idx="11">
                  <c:v>3.2103114688914736</c:v>
                </c:pt>
                <c:pt idx="12">
                  <c:v>4.706249030843633</c:v>
                </c:pt>
                <c:pt idx="13">
                  <c:v>4.9917433144812975</c:v>
                </c:pt>
                <c:pt idx="14">
                  <c:v>4.594740076631071</c:v>
                </c:pt>
                <c:pt idx="15">
                  <c:v>23.29896722562256</c:v>
                </c:pt>
                <c:pt idx="16">
                  <c:v>6.53596663915385</c:v>
                </c:pt>
                <c:pt idx="17">
                  <c:v>26.537075529974324</c:v>
                </c:pt>
                <c:pt idx="18">
                  <c:v>21.319550603347476</c:v>
                </c:pt>
                <c:pt idx="19">
                  <c:v>4.615288667245338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心病四科</c:v>
                </c:pt>
                <c:pt idx="2">
                  <c:v>消化内科</c:v>
                </c:pt>
                <c:pt idx="3">
                  <c:v>创伤骨科</c:v>
                </c:pt>
                <c:pt idx="4">
                  <c:v>妇科</c:v>
                </c:pt>
                <c:pt idx="5">
                  <c:v>儿科</c:v>
                </c:pt>
                <c:pt idx="6">
                  <c:v>男科</c:v>
                </c:pt>
                <c:pt idx="7">
                  <c:v>肾病科</c:v>
                </c:pt>
                <c:pt idx="8">
                  <c:v>心病一科</c:v>
                </c:pt>
                <c:pt idx="9">
                  <c:v>微创骨科</c:v>
                </c:pt>
                <c:pt idx="10">
                  <c:v>心血管内科</c:v>
                </c:pt>
                <c:pt idx="11">
                  <c:v>东区重症医学科</c:v>
                </c:pt>
                <c:pt idx="12">
                  <c:v>神经外科</c:v>
                </c:pt>
                <c:pt idx="13">
                  <c:v>综合内科</c:v>
                </c:pt>
                <c:pt idx="14">
                  <c:v>身心医学科</c:v>
                </c:pt>
                <c:pt idx="15">
                  <c:v>肝胆外科</c:v>
                </c:pt>
                <c:pt idx="16">
                  <c:v>眼科</c:v>
                </c:pt>
                <c:pt idx="17">
                  <c:v>呼吸内科</c:v>
                </c:pt>
                <c:pt idx="18">
                  <c:v>耳鼻喉科</c:v>
                </c:pt>
                <c:pt idx="19">
                  <c:v>肛肠科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44.92404594241911</c:v>
                </c:pt>
                <c:pt idx="1">
                  <c:v>39.245720249928695</c:v>
                </c:pt>
                <c:pt idx="2">
                  <c:v>34.6754103253369</c:v>
                </c:pt>
                <c:pt idx="3">
                  <c:v>34.51754472604117</c:v>
                </c:pt>
                <c:pt idx="4">
                  <c:v>33.940054871574844</c:v>
                </c:pt>
                <c:pt idx="5">
                  <c:v>33.51904138823221</c:v>
                </c:pt>
                <c:pt idx="6">
                  <c:v>33.39077904057369</c:v>
                </c:pt>
                <c:pt idx="7">
                  <c:v>32.731575237055004</c:v>
                </c:pt>
                <c:pt idx="8">
                  <c:v>32.657979703108246</c:v>
                </c:pt>
                <c:pt idx="9">
                  <c:v>32.45326983850201</c:v>
                </c:pt>
                <c:pt idx="10">
                  <c:v>32.43828941032196</c:v>
                </c:pt>
                <c:pt idx="11">
                  <c:v>32.4115476560669</c:v>
                </c:pt>
                <c:pt idx="12">
                  <c:v>31.94648026194499</c:v>
                </c:pt>
                <c:pt idx="13">
                  <c:v>31.714042912695607</c:v>
                </c:pt>
                <c:pt idx="14">
                  <c:v>29.264643873644808</c:v>
                </c:pt>
                <c:pt idx="15">
                  <c:v>29.17740920100876</c:v>
                </c:pt>
                <c:pt idx="16">
                  <c:v>29.076099163904882</c:v>
                </c:pt>
                <c:pt idx="17">
                  <c:v>29.043234004773705</c:v>
                </c:pt>
                <c:pt idx="18">
                  <c:v>28.178576892155228</c:v>
                </c:pt>
                <c:pt idx="19">
                  <c:v>27.85727627319409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心病四科</c:v>
                </c:pt>
                <c:pt idx="2">
                  <c:v>消化内科</c:v>
                </c:pt>
                <c:pt idx="3">
                  <c:v>创伤骨科</c:v>
                </c:pt>
                <c:pt idx="4">
                  <c:v>妇科</c:v>
                </c:pt>
                <c:pt idx="5">
                  <c:v>儿科</c:v>
                </c:pt>
                <c:pt idx="6">
                  <c:v>男科</c:v>
                </c:pt>
                <c:pt idx="7">
                  <c:v>肾病科</c:v>
                </c:pt>
                <c:pt idx="8">
                  <c:v>心病一科</c:v>
                </c:pt>
                <c:pt idx="9">
                  <c:v>微创骨科</c:v>
                </c:pt>
                <c:pt idx="10">
                  <c:v>心血管内科</c:v>
                </c:pt>
                <c:pt idx="11">
                  <c:v>东区重症医学科</c:v>
                </c:pt>
                <c:pt idx="12">
                  <c:v>神经外科</c:v>
                </c:pt>
                <c:pt idx="13">
                  <c:v>综合内科</c:v>
                </c:pt>
                <c:pt idx="14">
                  <c:v>身心医学科</c:v>
                </c:pt>
                <c:pt idx="15">
                  <c:v>肝胆外科</c:v>
                </c:pt>
                <c:pt idx="16">
                  <c:v>眼科</c:v>
                </c:pt>
                <c:pt idx="17">
                  <c:v>呼吸内科</c:v>
                </c:pt>
                <c:pt idx="18">
                  <c:v>耳鼻喉科</c:v>
                </c:pt>
                <c:pt idx="19">
                  <c:v>肛肠科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1.9581107958922102</c:v>
                </c:pt>
                <c:pt idx="1">
                  <c:v>1.5279603976756455</c:v>
                </c:pt>
                <c:pt idx="2">
                  <c:v>7.750541548760951</c:v>
                </c:pt>
                <c:pt idx="3">
                  <c:v>2.9089022706157777</c:v>
                </c:pt>
                <c:pt idx="4">
                  <c:v>6.8743936036629405</c:v>
                </c:pt>
                <c:pt idx="5">
                  <c:v>15.838176269085658</c:v>
                </c:pt>
                <c:pt idx="6">
                  <c:v>3.1427577790153576</c:v>
                </c:pt>
                <c:pt idx="7">
                  <c:v>1.771431065827891</c:v>
                </c:pt>
                <c:pt idx="8">
                  <c:v>2.315141895408148</c:v>
                </c:pt>
                <c:pt idx="9">
                  <c:v>4.398580592626163</c:v>
                </c:pt>
                <c:pt idx="10">
                  <c:v>3.410681679200966</c:v>
                </c:pt>
                <c:pt idx="11">
                  <c:v>2.8554123905753346</c:v>
                </c:pt>
                <c:pt idx="12">
                  <c:v>1.8303597713172672</c:v>
                </c:pt>
                <c:pt idx="13">
                  <c:v>7.413337503231625</c:v>
                </c:pt>
                <c:pt idx="14">
                  <c:v>2.4251412118240134</c:v>
                </c:pt>
                <c:pt idx="15">
                  <c:v>20.862700077844217</c:v>
                </c:pt>
                <c:pt idx="16">
                  <c:v>8.778440667259513</c:v>
                </c:pt>
                <c:pt idx="17">
                  <c:v>3.172212835229697</c:v>
                </c:pt>
                <c:pt idx="18">
                  <c:v>5.425889740090743</c:v>
                </c:pt>
                <c:pt idx="19">
                  <c:v>11.743057056822526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心病四科</c:v>
                </c:pt>
                <c:pt idx="2">
                  <c:v>消化内科</c:v>
                </c:pt>
                <c:pt idx="3">
                  <c:v>创伤骨科</c:v>
                </c:pt>
                <c:pt idx="4">
                  <c:v>妇科</c:v>
                </c:pt>
                <c:pt idx="5">
                  <c:v>儿科</c:v>
                </c:pt>
                <c:pt idx="6">
                  <c:v>男科</c:v>
                </c:pt>
                <c:pt idx="7">
                  <c:v>肾病科</c:v>
                </c:pt>
                <c:pt idx="8">
                  <c:v>心病一科</c:v>
                </c:pt>
                <c:pt idx="9">
                  <c:v>微创骨科</c:v>
                </c:pt>
                <c:pt idx="10">
                  <c:v>心血管内科</c:v>
                </c:pt>
                <c:pt idx="11">
                  <c:v>东区重症医学科</c:v>
                </c:pt>
                <c:pt idx="12">
                  <c:v>神经外科</c:v>
                </c:pt>
                <c:pt idx="13">
                  <c:v>综合内科</c:v>
                </c:pt>
                <c:pt idx="14">
                  <c:v>身心医学科</c:v>
                </c:pt>
                <c:pt idx="15">
                  <c:v>肝胆外科</c:v>
                </c:pt>
                <c:pt idx="16">
                  <c:v>眼科</c:v>
                </c:pt>
                <c:pt idx="17">
                  <c:v>呼吸内科</c:v>
                </c:pt>
                <c:pt idx="18">
                  <c:v>耳鼻喉科</c:v>
                </c:pt>
                <c:pt idx="19">
                  <c:v>肛肠科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44.92404594241911</c:v>
                </c:pt>
                <c:pt idx="1">
                  <c:v>39.245720249928695</c:v>
                </c:pt>
                <c:pt idx="2">
                  <c:v>34.6754103253369</c:v>
                </c:pt>
                <c:pt idx="3">
                  <c:v>34.51754472604117</c:v>
                </c:pt>
                <c:pt idx="4">
                  <c:v>33.940054871574844</c:v>
                </c:pt>
                <c:pt idx="5">
                  <c:v>33.51904138823221</c:v>
                </c:pt>
                <c:pt idx="6">
                  <c:v>33.39077904057369</c:v>
                </c:pt>
                <c:pt idx="7">
                  <c:v>32.731575237055004</c:v>
                </c:pt>
                <c:pt idx="8">
                  <c:v>32.657979703108246</c:v>
                </c:pt>
                <c:pt idx="9">
                  <c:v>32.45326983850201</c:v>
                </c:pt>
                <c:pt idx="10">
                  <c:v>32.43828941032196</c:v>
                </c:pt>
                <c:pt idx="11">
                  <c:v>32.4115476560669</c:v>
                </c:pt>
                <c:pt idx="12">
                  <c:v>31.94648026194499</c:v>
                </c:pt>
                <c:pt idx="13">
                  <c:v>31.714042912695607</c:v>
                </c:pt>
                <c:pt idx="14">
                  <c:v>29.264643873644808</c:v>
                </c:pt>
                <c:pt idx="15">
                  <c:v>29.17740920100876</c:v>
                </c:pt>
                <c:pt idx="16">
                  <c:v>29.076099163904882</c:v>
                </c:pt>
                <c:pt idx="17">
                  <c:v>29.043234004773705</c:v>
                </c:pt>
                <c:pt idx="18">
                  <c:v>28.178576892155228</c:v>
                </c:pt>
                <c:pt idx="19">
                  <c:v>27.85727627319409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心病四科</c:v>
                </c:pt>
                <c:pt idx="2">
                  <c:v>消化内科</c:v>
                </c:pt>
                <c:pt idx="3">
                  <c:v>创伤骨科</c:v>
                </c:pt>
                <c:pt idx="4">
                  <c:v>妇科</c:v>
                </c:pt>
                <c:pt idx="5">
                  <c:v>儿科</c:v>
                </c:pt>
                <c:pt idx="6">
                  <c:v>男科</c:v>
                </c:pt>
                <c:pt idx="7">
                  <c:v>肾病科</c:v>
                </c:pt>
                <c:pt idx="8">
                  <c:v>心病一科</c:v>
                </c:pt>
                <c:pt idx="9">
                  <c:v>微创骨科</c:v>
                </c:pt>
                <c:pt idx="10">
                  <c:v>心血管内科</c:v>
                </c:pt>
                <c:pt idx="11">
                  <c:v>东区重症医学科</c:v>
                </c:pt>
                <c:pt idx="12">
                  <c:v>神经外科</c:v>
                </c:pt>
                <c:pt idx="13">
                  <c:v>综合内科</c:v>
                </c:pt>
                <c:pt idx="14">
                  <c:v>身心医学科</c:v>
                </c:pt>
                <c:pt idx="15">
                  <c:v>肝胆外科</c:v>
                </c:pt>
                <c:pt idx="16">
                  <c:v>眼科</c:v>
                </c:pt>
                <c:pt idx="17">
                  <c:v>呼吸内科</c:v>
                </c:pt>
                <c:pt idx="18">
                  <c:v>耳鼻喉科</c:v>
                </c:pt>
                <c:pt idx="19">
                  <c:v>肛肠科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65.7033658383025</c:v>
                </c:pt>
                <c:pt idx="1">
                  <c:v>44.18388266297611</c:v>
                </c:pt>
                <c:pt idx="2">
                  <c:v>48.160680033908285</c:v>
                </c:pt>
                <c:pt idx="3">
                  <c:v>36.9759983836731</c:v>
                </c:pt>
                <c:pt idx="4">
                  <c:v>65.84851364891658</c:v>
                </c:pt>
                <c:pt idx="5">
                  <c:v>58.17298320029061</c:v>
                </c:pt>
                <c:pt idx="6">
                  <c:v>49.111799833713626</c:v>
                </c:pt>
                <c:pt idx="7">
                  <c:v>21.769986126311792</c:v>
                </c:pt>
                <c:pt idx="8">
                  <c:v>25.15139402406317</c:v>
                </c:pt>
                <c:pt idx="9">
                  <c:v>64.51346262792462</c:v>
                </c:pt>
                <c:pt idx="10">
                  <c:v>36.24004028185058</c:v>
                </c:pt>
                <c:pt idx="11">
                  <c:v>26.540574059797077</c:v>
                </c:pt>
                <c:pt idx="12">
                  <c:v>40.3630788546022</c:v>
                </c:pt>
                <c:pt idx="13">
                  <c:v>62.86781755997959</c:v>
                </c:pt>
                <c:pt idx="14">
                  <c:v>57.65956540221737</c:v>
                </c:pt>
                <c:pt idx="15">
                  <c:v>59.35058825628872</c:v>
                </c:pt>
                <c:pt idx="16">
                  <c:v>65.12424414170617</c:v>
                </c:pt>
                <c:pt idx="17">
                  <c:v>33.467244858649536</c:v>
                </c:pt>
                <c:pt idx="18">
                  <c:v>48.44075149987635</c:v>
                </c:pt>
                <c:pt idx="19">
                  <c:v>52.077861269383526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地位影响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心病四科</c:v>
                </c:pt>
                <c:pt idx="2">
                  <c:v>消化内科</c:v>
                </c:pt>
                <c:pt idx="3">
                  <c:v>创伤骨科</c:v>
                </c:pt>
                <c:pt idx="4">
                  <c:v>妇科</c:v>
                </c:pt>
                <c:pt idx="5">
                  <c:v>儿科</c:v>
                </c:pt>
                <c:pt idx="6">
                  <c:v>男科</c:v>
                </c:pt>
                <c:pt idx="7">
                  <c:v>肾病科</c:v>
                </c:pt>
                <c:pt idx="8">
                  <c:v>心病一科</c:v>
                </c:pt>
                <c:pt idx="9">
                  <c:v>微创骨科</c:v>
                </c:pt>
                <c:pt idx="10">
                  <c:v>心血管内科</c:v>
                </c:pt>
                <c:pt idx="11">
                  <c:v>东区重症医学科</c:v>
                </c:pt>
                <c:pt idx="12">
                  <c:v>神经外科</c:v>
                </c:pt>
                <c:pt idx="13">
                  <c:v>综合内科</c:v>
                </c:pt>
                <c:pt idx="14">
                  <c:v>身心医学科</c:v>
                </c:pt>
                <c:pt idx="15">
                  <c:v>肝胆外科</c:v>
                </c:pt>
                <c:pt idx="16">
                  <c:v>眼科</c:v>
                </c:pt>
                <c:pt idx="17">
                  <c:v>呼吸内科</c:v>
                </c:pt>
                <c:pt idx="18">
                  <c:v>耳鼻喉科</c:v>
                </c:pt>
                <c:pt idx="19">
                  <c:v>肛肠科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44.92404594241911</c:v>
                </c:pt>
                <c:pt idx="1">
                  <c:v>39.245720249928695</c:v>
                </c:pt>
                <c:pt idx="2">
                  <c:v>34.6754103253369</c:v>
                </c:pt>
                <c:pt idx="3">
                  <c:v>34.51754472604117</c:v>
                </c:pt>
                <c:pt idx="4">
                  <c:v>33.940054871574844</c:v>
                </c:pt>
                <c:pt idx="5">
                  <c:v>33.51904138823221</c:v>
                </c:pt>
                <c:pt idx="6">
                  <c:v>33.39077904057369</c:v>
                </c:pt>
                <c:pt idx="7">
                  <c:v>32.731575237055004</c:v>
                </c:pt>
                <c:pt idx="8">
                  <c:v>32.657979703108246</c:v>
                </c:pt>
                <c:pt idx="9">
                  <c:v>32.45326983850201</c:v>
                </c:pt>
                <c:pt idx="10">
                  <c:v>32.43828941032196</c:v>
                </c:pt>
                <c:pt idx="11">
                  <c:v>32.4115476560669</c:v>
                </c:pt>
                <c:pt idx="12">
                  <c:v>31.94648026194499</c:v>
                </c:pt>
                <c:pt idx="13">
                  <c:v>31.714042912695607</c:v>
                </c:pt>
                <c:pt idx="14">
                  <c:v>29.264643873644808</c:v>
                </c:pt>
                <c:pt idx="15">
                  <c:v>29.17740920100876</c:v>
                </c:pt>
                <c:pt idx="16">
                  <c:v>29.076099163904882</c:v>
                </c:pt>
                <c:pt idx="17">
                  <c:v>29.043234004773705</c:v>
                </c:pt>
                <c:pt idx="18">
                  <c:v>28.178576892155228</c:v>
                </c:pt>
                <c:pt idx="19">
                  <c:v>27.85727627319409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心病四科</c:v>
                </c:pt>
                <c:pt idx="2">
                  <c:v>消化内科</c:v>
                </c:pt>
                <c:pt idx="3">
                  <c:v>创伤骨科</c:v>
                </c:pt>
                <c:pt idx="4">
                  <c:v>妇科</c:v>
                </c:pt>
                <c:pt idx="5">
                  <c:v>儿科</c:v>
                </c:pt>
                <c:pt idx="6">
                  <c:v>男科</c:v>
                </c:pt>
                <c:pt idx="7">
                  <c:v>肾病科</c:v>
                </c:pt>
                <c:pt idx="8">
                  <c:v>心病一科</c:v>
                </c:pt>
                <c:pt idx="9">
                  <c:v>微创骨科</c:v>
                </c:pt>
                <c:pt idx="10">
                  <c:v>心血管内科</c:v>
                </c:pt>
                <c:pt idx="11">
                  <c:v>东区重症医学科</c:v>
                </c:pt>
                <c:pt idx="12">
                  <c:v>神经外科</c:v>
                </c:pt>
                <c:pt idx="13">
                  <c:v>综合内科</c:v>
                </c:pt>
                <c:pt idx="14">
                  <c:v>身心医学科</c:v>
                </c:pt>
                <c:pt idx="15">
                  <c:v>肝胆外科</c:v>
                </c:pt>
                <c:pt idx="16">
                  <c:v>眼科</c:v>
                </c:pt>
                <c:pt idx="17">
                  <c:v>呼吸内科</c:v>
                </c:pt>
                <c:pt idx="18">
                  <c:v>耳鼻喉科</c:v>
                </c:pt>
                <c:pt idx="19">
                  <c:v>肛肠科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47.373997844668516</c:v>
                </c:pt>
                <c:pt idx="1">
                  <c:v>66.67875825180764</c:v>
                </c:pt>
                <c:pt idx="2">
                  <c:v>40.78051908419087</c:v>
                </c:pt>
                <c:pt idx="3">
                  <c:v>86.00131686397553</c:v>
                </c:pt>
                <c:pt idx="4">
                  <c:v>81.10673620857463</c:v>
                </c:pt>
                <c:pt idx="5">
                  <c:v>60.26070691678134</c:v>
                </c:pt>
                <c:pt idx="6">
                  <c:v>48.77554366093198</c:v>
                </c:pt>
                <c:pt idx="7">
                  <c:v>26.923742296750703</c:v>
                </c:pt>
                <c:pt idx="8">
                  <c:v>63.34206501811784</c:v>
                </c:pt>
                <c:pt idx="9">
                  <c:v>56.81878743980312</c:v>
                </c:pt>
                <c:pt idx="10">
                  <c:v>74.87455407181487</c:v>
                </c:pt>
                <c:pt idx="11">
                  <c:v>62.56687910367206</c:v>
                </c:pt>
                <c:pt idx="12">
                  <c:v>70.21432869175572</c:v>
                </c:pt>
                <c:pt idx="13">
                  <c:v>53.65630088434131</c:v>
                </c:pt>
                <c:pt idx="14">
                  <c:v>39.593651838289624</c:v>
                </c:pt>
                <c:pt idx="15">
                  <c:v>73.41075341236711</c:v>
                </c:pt>
                <c:pt idx="16">
                  <c:v>49.03711031710219</c:v>
                </c:pt>
                <c:pt idx="17">
                  <c:v>52.73162972835481</c:v>
                </c:pt>
                <c:pt idx="18">
                  <c:v>42.16749159225581</c:v>
                </c:pt>
                <c:pt idx="19">
                  <c:v>47.37202111408549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心病四科</c:v>
                </c:pt>
                <c:pt idx="2">
                  <c:v>消化内科</c:v>
                </c:pt>
                <c:pt idx="3">
                  <c:v>创伤骨科</c:v>
                </c:pt>
                <c:pt idx="4">
                  <c:v>妇科</c:v>
                </c:pt>
                <c:pt idx="5">
                  <c:v>儿科</c:v>
                </c:pt>
                <c:pt idx="6">
                  <c:v>男科</c:v>
                </c:pt>
                <c:pt idx="7">
                  <c:v>肾病科</c:v>
                </c:pt>
                <c:pt idx="8">
                  <c:v>心病一科</c:v>
                </c:pt>
                <c:pt idx="9">
                  <c:v>微创骨科</c:v>
                </c:pt>
                <c:pt idx="10">
                  <c:v>心血管内科</c:v>
                </c:pt>
                <c:pt idx="11">
                  <c:v>东区重症医学科</c:v>
                </c:pt>
                <c:pt idx="12">
                  <c:v>神经外科</c:v>
                </c:pt>
                <c:pt idx="13">
                  <c:v>综合内科</c:v>
                </c:pt>
                <c:pt idx="14">
                  <c:v>身心医学科</c:v>
                </c:pt>
                <c:pt idx="15">
                  <c:v>肝胆外科</c:v>
                </c:pt>
                <c:pt idx="16">
                  <c:v>眼科</c:v>
                </c:pt>
                <c:pt idx="17">
                  <c:v>呼吸内科</c:v>
                </c:pt>
                <c:pt idx="18">
                  <c:v>耳鼻喉科</c:v>
                </c:pt>
                <c:pt idx="19">
                  <c:v>肛肠科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44.92404594241911</c:v>
                </c:pt>
                <c:pt idx="1">
                  <c:v>39.245720249928695</c:v>
                </c:pt>
                <c:pt idx="2">
                  <c:v>34.6754103253369</c:v>
                </c:pt>
                <c:pt idx="3">
                  <c:v>34.51754472604117</c:v>
                </c:pt>
                <c:pt idx="4">
                  <c:v>33.940054871574844</c:v>
                </c:pt>
                <c:pt idx="5">
                  <c:v>33.51904138823221</c:v>
                </c:pt>
                <c:pt idx="6">
                  <c:v>33.39077904057369</c:v>
                </c:pt>
                <c:pt idx="7">
                  <c:v>32.731575237055004</c:v>
                </c:pt>
                <c:pt idx="8">
                  <c:v>32.657979703108246</c:v>
                </c:pt>
                <c:pt idx="9">
                  <c:v>32.45326983850201</c:v>
                </c:pt>
                <c:pt idx="10">
                  <c:v>32.43828941032196</c:v>
                </c:pt>
                <c:pt idx="11">
                  <c:v>32.4115476560669</c:v>
                </c:pt>
                <c:pt idx="12">
                  <c:v>31.94648026194499</c:v>
                </c:pt>
                <c:pt idx="13">
                  <c:v>31.714042912695607</c:v>
                </c:pt>
                <c:pt idx="14">
                  <c:v>29.264643873644808</c:v>
                </c:pt>
                <c:pt idx="15">
                  <c:v>29.17740920100876</c:v>
                </c:pt>
                <c:pt idx="16">
                  <c:v>29.076099163904882</c:v>
                </c:pt>
                <c:pt idx="17">
                  <c:v>29.043234004773705</c:v>
                </c:pt>
                <c:pt idx="18">
                  <c:v>28.178576892155228</c:v>
                </c:pt>
                <c:pt idx="19">
                  <c:v>27.85727627319409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心病四科</c:v>
                </c:pt>
                <c:pt idx="2">
                  <c:v>消化内科</c:v>
                </c:pt>
                <c:pt idx="3">
                  <c:v>创伤骨科</c:v>
                </c:pt>
                <c:pt idx="4">
                  <c:v>妇科</c:v>
                </c:pt>
                <c:pt idx="5">
                  <c:v>儿科</c:v>
                </c:pt>
                <c:pt idx="6">
                  <c:v>男科</c:v>
                </c:pt>
                <c:pt idx="7">
                  <c:v>肾病科</c:v>
                </c:pt>
                <c:pt idx="8">
                  <c:v>心病一科</c:v>
                </c:pt>
                <c:pt idx="9">
                  <c:v>微创骨科</c:v>
                </c:pt>
                <c:pt idx="10">
                  <c:v>心血管内科</c:v>
                </c:pt>
                <c:pt idx="11">
                  <c:v>东区重症医学科</c:v>
                </c:pt>
                <c:pt idx="12">
                  <c:v>神经外科</c:v>
                </c:pt>
                <c:pt idx="13">
                  <c:v>综合内科</c:v>
                </c:pt>
                <c:pt idx="14">
                  <c:v>身心医学科</c:v>
                </c:pt>
                <c:pt idx="15">
                  <c:v>肝胆外科</c:v>
                </c:pt>
                <c:pt idx="16">
                  <c:v>眼科</c:v>
                </c:pt>
                <c:pt idx="17">
                  <c:v>呼吸内科</c:v>
                </c:pt>
                <c:pt idx="18">
                  <c:v>耳鼻喉科</c:v>
                </c:pt>
                <c:pt idx="19">
                  <c:v>肛肠科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18.974787760599096</c:v>
                </c:pt>
                <c:pt idx="1">
                  <c:v>36.40983903464448</c:v>
                </c:pt>
                <c:pt idx="2">
                  <c:v>19.019061076114678</c:v>
                </c:pt>
                <c:pt idx="3">
                  <c:v>30.84081202388535</c:v>
                </c:pt>
                <c:pt idx="4">
                  <c:v>39.931720899648525</c:v>
                </c:pt>
                <c:pt idx="5">
                  <c:v>54.44692163770404</c:v>
                </c:pt>
                <c:pt idx="6">
                  <c:v>66.18742475477096</c:v>
                </c:pt>
                <c:pt idx="7">
                  <c:v>39.90742230608169</c:v>
                </c:pt>
                <c:pt idx="8">
                  <c:v>48.52635098851563</c:v>
                </c:pt>
                <c:pt idx="9">
                  <c:v>52.738878474827466</c:v>
                </c:pt>
                <c:pt idx="10">
                  <c:v>24.904916451325985</c:v>
                </c:pt>
                <c:pt idx="11">
                  <c:v>56.17628561033776</c:v>
                </c:pt>
                <c:pt idx="12">
                  <c:v>59.58358985877616</c:v>
                </c:pt>
                <c:pt idx="13">
                  <c:v>16.41541450554084</c:v>
                </c:pt>
                <c:pt idx="14">
                  <c:v>20.884893534919236</c:v>
                </c:pt>
                <c:pt idx="15">
                  <c:v>41.46549959862129</c:v>
                </c:pt>
                <c:pt idx="16">
                  <c:v>45.33040463291933</c:v>
                </c:pt>
                <c:pt idx="17">
                  <c:v>44.91789186038813</c:v>
                </c:pt>
                <c:pt idx="18">
                  <c:v>34.466588529912755</c:v>
                </c:pt>
                <c:pt idx="19">
                  <c:v>38.719856777262535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推拿科</c:v>
                </c:pt>
                <c:pt idx="1">
                  <c:v>神经外科</c:v>
                </c:pt>
                <c:pt idx="2">
                  <c:v>消化内科</c:v>
                </c:pt>
                <c:pt idx="3">
                  <c:v>耳鼻喉科</c:v>
                </c:pt>
                <c:pt idx="4">
                  <c:v>血液科</c:v>
                </c:pt>
                <c:pt idx="5">
                  <c:v>皮肤科</c:v>
                </c:pt>
                <c:pt idx="6">
                  <c:v>小儿推拿科</c:v>
                </c:pt>
                <c:pt idx="7">
                  <c:v>心病一科</c:v>
                </c:pt>
                <c:pt idx="8">
                  <c:v>心病四科</c:v>
                </c:pt>
                <c:pt idx="9">
                  <c:v>脑病三科</c:v>
                </c:pt>
                <c:pt idx="10">
                  <c:v>脾胃科消化科合并</c:v>
                </c:pt>
                <c:pt idx="11">
                  <c:v>神经内科</c:v>
                </c:pt>
                <c:pt idx="12">
                  <c:v>康复科</c:v>
                </c:pt>
                <c:pt idx="13">
                  <c:v>创伤骨科</c:v>
                </c:pt>
                <c:pt idx="14">
                  <c:v>肝胆外科</c:v>
                </c:pt>
                <c:pt idx="15">
                  <c:v>男科</c:v>
                </c:pt>
                <c:pt idx="16">
                  <c:v>胸外科</c:v>
                </c:pt>
                <c:pt idx="17">
                  <c:v>泌尿外科</c:v>
                </c:pt>
                <c:pt idx="18">
                  <c:v>中医外治中心</c:v>
                </c:pt>
                <c:pt idx="19">
                  <c:v>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70.47637737820888</c:v>
                </c:pt>
                <c:pt idx="1">
                  <c:v>69.24498430806847</c:v>
                </c:pt>
                <c:pt idx="2">
                  <c:v>67.46908252060871</c:v>
                </c:pt>
                <c:pt idx="3">
                  <c:v>65.31548998878053</c:v>
                </c:pt>
                <c:pt idx="4">
                  <c:v>62.07164703809124</c:v>
                </c:pt>
                <c:pt idx="5">
                  <c:v>61.8621053830943</c:v>
                </c:pt>
                <c:pt idx="6">
                  <c:v>61.59498475418711</c:v>
                </c:pt>
                <c:pt idx="7">
                  <c:v>60.953372605712794</c:v>
                </c:pt>
                <c:pt idx="8">
                  <c:v>60.44788789056945</c:v>
                </c:pt>
                <c:pt idx="9">
                  <c:v>60.277913736367054</c:v>
                </c:pt>
                <c:pt idx="10">
                  <c:v>60.1131496916867</c:v>
                </c:pt>
                <c:pt idx="11">
                  <c:v>59.52800939679366</c:v>
                </c:pt>
                <c:pt idx="12">
                  <c:v>58.86457286777795</c:v>
                </c:pt>
                <c:pt idx="13">
                  <c:v>58.34800356418736</c:v>
                </c:pt>
                <c:pt idx="14">
                  <c:v>58.26412272098901</c:v>
                </c:pt>
                <c:pt idx="15">
                  <c:v>58.084591777848566</c:v>
                </c:pt>
                <c:pt idx="16">
                  <c:v>56.173736110956334</c:v>
                </c:pt>
                <c:pt idx="17">
                  <c:v>55.97344318464666</c:v>
                </c:pt>
                <c:pt idx="18">
                  <c:v>55.26363358945309</c:v>
                </c:pt>
                <c:pt idx="19">
                  <c:v>55.112971509391286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推拿科</c:v>
                </c:pt>
                <c:pt idx="1">
                  <c:v>神经外科</c:v>
                </c:pt>
                <c:pt idx="2">
                  <c:v>消化内科</c:v>
                </c:pt>
                <c:pt idx="3">
                  <c:v>耳鼻喉科</c:v>
                </c:pt>
                <c:pt idx="4">
                  <c:v>血液科</c:v>
                </c:pt>
                <c:pt idx="5">
                  <c:v>皮肤科</c:v>
                </c:pt>
                <c:pt idx="6">
                  <c:v>小儿推拿科</c:v>
                </c:pt>
                <c:pt idx="7">
                  <c:v>心病一科</c:v>
                </c:pt>
                <c:pt idx="8">
                  <c:v>心病四科</c:v>
                </c:pt>
                <c:pt idx="9">
                  <c:v>脑病三科</c:v>
                </c:pt>
                <c:pt idx="10">
                  <c:v>脾胃科消化科合并</c:v>
                </c:pt>
                <c:pt idx="11">
                  <c:v>神经内科</c:v>
                </c:pt>
                <c:pt idx="12">
                  <c:v>康复科</c:v>
                </c:pt>
                <c:pt idx="13">
                  <c:v>创伤骨科</c:v>
                </c:pt>
                <c:pt idx="14">
                  <c:v>肝胆外科</c:v>
                </c:pt>
                <c:pt idx="15">
                  <c:v>男科</c:v>
                </c:pt>
                <c:pt idx="16">
                  <c:v>胸外科</c:v>
                </c:pt>
                <c:pt idx="17">
                  <c:v>泌尿外科</c:v>
                </c:pt>
                <c:pt idx="18">
                  <c:v>中医外治中心</c:v>
                </c:pt>
                <c:pt idx="19">
                  <c:v>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8.337196168098354</c:v>
                </c:pt>
                <c:pt idx="1">
                  <c:v>31.94648026194499</c:v>
                </c:pt>
                <c:pt idx="2">
                  <c:v>34.6754103253369</c:v>
                </c:pt>
                <c:pt idx="3">
                  <c:v>28.178576892155228</c:v>
                </c:pt>
                <c:pt idx="4">
                  <c:v>25.189365653477005</c:v>
                </c:pt>
                <c:pt idx="5">
                  <c:v>25.273653151128862</c:v>
                </c:pt>
                <c:pt idx="6">
                  <c:v>13.049221362883113</c:v>
                </c:pt>
                <c:pt idx="7">
                  <c:v>32.657979703108246</c:v>
                </c:pt>
                <c:pt idx="8">
                  <c:v>39.245720249928695</c:v>
                </c:pt>
                <c:pt idx="9">
                  <c:v>20.685891885995545</c:v>
                </c:pt>
                <c:pt idx="10">
                  <c:v>15.12968289496978</c:v>
                </c:pt>
                <c:pt idx="11">
                  <c:v>10.08924055176065</c:v>
                </c:pt>
                <c:pt idx="12">
                  <c:v>26.327132852480126</c:v>
                </c:pt>
                <c:pt idx="13">
                  <c:v>34.51754472604117</c:v>
                </c:pt>
                <c:pt idx="14">
                  <c:v>29.17740920100876</c:v>
                </c:pt>
                <c:pt idx="15">
                  <c:v>33.39077904057369</c:v>
                </c:pt>
                <c:pt idx="16">
                  <c:v>15.314946316144235</c:v>
                </c:pt>
                <c:pt idx="17">
                  <c:v>24.19829836128117</c:v>
                </c:pt>
                <c:pt idx="18">
                  <c:v>20.77550454737652</c:v>
                </c:pt>
                <c:pt idx="19">
                  <c:v>18.69707923946725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推拿科</c:v>
                </c:pt>
                <c:pt idx="1">
                  <c:v>神经外科</c:v>
                </c:pt>
                <c:pt idx="2">
                  <c:v>消化内科</c:v>
                </c:pt>
                <c:pt idx="3">
                  <c:v>耳鼻喉科</c:v>
                </c:pt>
                <c:pt idx="4">
                  <c:v>血液科</c:v>
                </c:pt>
                <c:pt idx="5">
                  <c:v>皮肤科</c:v>
                </c:pt>
                <c:pt idx="6">
                  <c:v>小儿推拿科</c:v>
                </c:pt>
                <c:pt idx="7">
                  <c:v>心病一科</c:v>
                </c:pt>
                <c:pt idx="8">
                  <c:v>心病四科</c:v>
                </c:pt>
                <c:pt idx="9">
                  <c:v>脑病三科</c:v>
                </c:pt>
                <c:pt idx="10">
                  <c:v>脾胃科消化科合并</c:v>
                </c:pt>
                <c:pt idx="11">
                  <c:v>神经内科</c:v>
                </c:pt>
                <c:pt idx="12">
                  <c:v>康复科</c:v>
                </c:pt>
                <c:pt idx="13">
                  <c:v>创伤骨科</c:v>
                </c:pt>
                <c:pt idx="14">
                  <c:v>肝胆外科</c:v>
                </c:pt>
                <c:pt idx="15">
                  <c:v>男科</c:v>
                </c:pt>
                <c:pt idx="16">
                  <c:v>胸外科</c:v>
                </c:pt>
                <c:pt idx="17">
                  <c:v>泌尿外科</c:v>
                </c:pt>
                <c:pt idx="18">
                  <c:v>中医外治中心</c:v>
                </c:pt>
                <c:pt idx="19">
                  <c:v>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70.47637737820888</c:v>
                </c:pt>
                <c:pt idx="1">
                  <c:v>69.24498430806847</c:v>
                </c:pt>
                <c:pt idx="2">
                  <c:v>67.46908252060871</c:v>
                </c:pt>
                <c:pt idx="3">
                  <c:v>65.31548998878053</c:v>
                </c:pt>
                <c:pt idx="4">
                  <c:v>62.07164703809124</c:v>
                </c:pt>
                <c:pt idx="5">
                  <c:v>61.8621053830943</c:v>
                </c:pt>
                <c:pt idx="6">
                  <c:v>61.59498475418711</c:v>
                </c:pt>
                <c:pt idx="7">
                  <c:v>60.953372605712794</c:v>
                </c:pt>
                <c:pt idx="8">
                  <c:v>60.44788789056945</c:v>
                </c:pt>
                <c:pt idx="9">
                  <c:v>60.277913736367054</c:v>
                </c:pt>
                <c:pt idx="10">
                  <c:v>60.1131496916867</c:v>
                </c:pt>
                <c:pt idx="11">
                  <c:v>59.52800939679366</c:v>
                </c:pt>
                <c:pt idx="12">
                  <c:v>58.86457286777795</c:v>
                </c:pt>
                <c:pt idx="13">
                  <c:v>58.34800356418736</c:v>
                </c:pt>
                <c:pt idx="14">
                  <c:v>58.26412272098901</c:v>
                </c:pt>
                <c:pt idx="15">
                  <c:v>58.084591777848566</c:v>
                </c:pt>
                <c:pt idx="16">
                  <c:v>56.173736110956334</c:v>
                </c:pt>
                <c:pt idx="17">
                  <c:v>55.97344318464666</c:v>
                </c:pt>
                <c:pt idx="18">
                  <c:v>55.26363358945309</c:v>
                </c:pt>
                <c:pt idx="19">
                  <c:v>55.112971509391286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推拿科</c:v>
                </c:pt>
                <c:pt idx="1">
                  <c:v>神经外科</c:v>
                </c:pt>
                <c:pt idx="2">
                  <c:v>消化内科</c:v>
                </c:pt>
                <c:pt idx="3">
                  <c:v>耳鼻喉科</c:v>
                </c:pt>
                <c:pt idx="4">
                  <c:v>血液科</c:v>
                </c:pt>
                <c:pt idx="5">
                  <c:v>皮肤科</c:v>
                </c:pt>
                <c:pt idx="6">
                  <c:v>小儿推拿科</c:v>
                </c:pt>
                <c:pt idx="7">
                  <c:v>心病一科</c:v>
                </c:pt>
                <c:pt idx="8">
                  <c:v>心病四科</c:v>
                </c:pt>
                <c:pt idx="9">
                  <c:v>脑病三科</c:v>
                </c:pt>
                <c:pt idx="10">
                  <c:v>脾胃科消化科合并</c:v>
                </c:pt>
                <c:pt idx="11">
                  <c:v>神经内科</c:v>
                </c:pt>
                <c:pt idx="12">
                  <c:v>康复科</c:v>
                </c:pt>
                <c:pt idx="13">
                  <c:v>创伤骨科</c:v>
                </c:pt>
                <c:pt idx="14">
                  <c:v>肝胆外科</c:v>
                </c:pt>
                <c:pt idx="15">
                  <c:v>男科</c:v>
                </c:pt>
                <c:pt idx="16">
                  <c:v>胸外科</c:v>
                </c:pt>
                <c:pt idx="17">
                  <c:v>泌尿外科</c:v>
                </c:pt>
                <c:pt idx="18">
                  <c:v>中医外治中心</c:v>
                </c:pt>
                <c:pt idx="19">
                  <c:v>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30.290117019222603</c:v>
                </c:pt>
                <c:pt idx="1">
                  <c:v>34.92256962986353</c:v>
                </c:pt>
                <c:pt idx="2">
                  <c:v>40.33176117972464</c:v>
                </c:pt>
                <c:pt idx="3">
                  <c:v>36.937027460379845</c:v>
                </c:pt>
                <c:pt idx="4">
                  <c:v>41.78324089798935</c:v>
                </c:pt>
                <c:pt idx="5">
                  <c:v>21.77430171099296</c:v>
                </c:pt>
                <c:pt idx="6">
                  <c:v>34.453379169175555</c:v>
                </c:pt>
                <c:pt idx="7">
                  <c:v>39.64939481956954</c:v>
                </c:pt>
                <c:pt idx="8">
                  <c:v>34.31917006500708</c:v>
                </c:pt>
                <c:pt idx="9">
                  <c:v>38.54479214610415</c:v>
                </c:pt>
                <c:pt idx="10">
                  <c:v>38.216675868496715</c:v>
                </c:pt>
                <c:pt idx="11">
                  <c:v>41.60926365399533</c:v>
                </c:pt>
                <c:pt idx="12">
                  <c:v>44.25195963125913</c:v>
                </c:pt>
                <c:pt idx="13">
                  <c:v>38.55811981240826</c:v>
                </c:pt>
                <c:pt idx="14">
                  <c:v>14.974508397869538</c:v>
                </c:pt>
                <c:pt idx="15">
                  <c:v>27.61250354504189</c:v>
                </c:pt>
                <c:pt idx="16">
                  <c:v>22.229460824243656</c:v>
                </c:pt>
                <c:pt idx="17">
                  <c:v>41.52738914233885</c:v>
                </c:pt>
                <c:pt idx="18">
                  <c:v>35.52752275957635</c:v>
                </c:pt>
                <c:pt idx="19">
                  <c:v>31.918128130352276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推拿科</c:v>
                </c:pt>
                <c:pt idx="1">
                  <c:v>神经外科</c:v>
                </c:pt>
                <c:pt idx="2">
                  <c:v>消化内科</c:v>
                </c:pt>
                <c:pt idx="3">
                  <c:v>耳鼻喉科</c:v>
                </c:pt>
                <c:pt idx="4">
                  <c:v>血液科</c:v>
                </c:pt>
                <c:pt idx="5">
                  <c:v>皮肤科</c:v>
                </c:pt>
                <c:pt idx="6">
                  <c:v>小儿推拿科</c:v>
                </c:pt>
                <c:pt idx="7">
                  <c:v>心病一科</c:v>
                </c:pt>
                <c:pt idx="8">
                  <c:v>心病四科</c:v>
                </c:pt>
                <c:pt idx="9">
                  <c:v>脑病三科</c:v>
                </c:pt>
                <c:pt idx="10">
                  <c:v>脾胃科消化科合并</c:v>
                </c:pt>
                <c:pt idx="11">
                  <c:v>神经内科</c:v>
                </c:pt>
                <c:pt idx="12">
                  <c:v>康复科</c:v>
                </c:pt>
                <c:pt idx="13">
                  <c:v>创伤骨科</c:v>
                </c:pt>
                <c:pt idx="14">
                  <c:v>肝胆外科</c:v>
                </c:pt>
                <c:pt idx="15">
                  <c:v>男科</c:v>
                </c:pt>
                <c:pt idx="16">
                  <c:v>胸外科</c:v>
                </c:pt>
                <c:pt idx="17">
                  <c:v>泌尿外科</c:v>
                </c:pt>
                <c:pt idx="18">
                  <c:v>中医外治中心</c:v>
                </c:pt>
                <c:pt idx="19">
                  <c:v>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70.47637737820888</c:v>
                </c:pt>
                <c:pt idx="1">
                  <c:v>69.24498430806847</c:v>
                </c:pt>
                <c:pt idx="2">
                  <c:v>67.46908252060871</c:v>
                </c:pt>
                <c:pt idx="3">
                  <c:v>65.31548998878053</c:v>
                </c:pt>
                <c:pt idx="4">
                  <c:v>62.07164703809124</c:v>
                </c:pt>
                <c:pt idx="5">
                  <c:v>61.8621053830943</c:v>
                </c:pt>
                <c:pt idx="6">
                  <c:v>61.59498475418711</c:v>
                </c:pt>
                <c:pt idx="7">
                  <c:v>60.953372605712794</c:v>
                </c:pt>
                <c:pt idx="8">
                  <c:v>60.44788789056945</c:v>
                </c:pt>
                <c:pt idx="9">
                  <c:v>60.277913736367054</c:v>
                </c:pt>
                <c:pt idx="10">
                  <c:v>60.1131496916867</c:v>
                </c:pt>
                <c:pt idx="11">
                  <c:v>59.52800939679366</c:v>
                </c:pt>
                <c:pt idx="12">
                  <c:v>58.86457286777795</c:v>
                </c:pt>
                <c:pt idx="13">
                  <c:v>58.34800356418736</c:v>
                </c:pt>
                <c:pt idx="14">
                  <c:v>58.26412272098901</c:v>
                </c:pt>
                <c:pt idx="15">
                  <c:v>58.084591777848566</c:v>
                </c:pt>
                <c:pt idx="16">
                  <c:v>56.173736110956334</c:v>
                </c:pt>
                <c:pt idx="17">
                  <c:v>55.97344318464666</c:v>
                </c:pt>
                <c:pt idx="18">
                  <c:v>55.26363358945309</c:v>
                </c:pt>
                <c:pt idx="19">
                  <c:v>55.112971509391286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推拿科</c:v>
                </c:pt>
                <c:pt idx="1">
                  <c:v>神经外科</c:v>
                </c:pt>
                <c:pt idx="2">
                  <c:v>消化内科</c:v>
                </c:pt>
                <c:pt idx="3">
                  <c:v>耳鼻喉科</c:v>
                </c:pt>
                <c:pt idx="4">
                  <c:v>血液科</c:v>
                </c:pt>
                <c:pt idx="5">
                  <c:v>皮肤科</c:v>
                </c:pt>
                <c:pt idx="6">
                  <c:v>小儿推拿科</c:v>
                </c:pt>
                <c:pt idx="7">
                  <c:v>心病一科</c:v>
                </c:pt>
                <c:pt idx="8">
                  <c:v>心病四科</c:v>
                </c:pt>
                <c:pt idx="9">
                  <c:v>脑病三科</c:v>
                </c:pt>
                <c:pt idx="10">
                  <c:v>脾胃科消化科合并</c:v>
                </c:pt>
                <c:pt idx="11">
                  <c:v>神经内科</c:v>
                </c:pt>
                <c:pt idx="12">
                  <c:v>康复科</c:v>
                </c:pt>
                <c:pt idx="13">
                  <c:v>创伤骨科</c:v>
                </c:pt>
                <c:pt idx="14">
                  <c:v>肝胆外科</c:v>
                </c:pt>
                <c:pt idx="15">
                  <c:v>男科</c:v>
                </c:pt>
                <c:pt idx="16">
                  <c:v>胸外科</c:v>
                </c:pt>
                <c:pt idx="17">
                  <c:v>泌尿外科</c:v>
                </c:pt>
                <c:pt idx="18">
                  <c:v>中医外治中心</c:v>
                </c:pt>
                <c:pt idx="19">
                  <c:v>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46.80844569420865</c:v>
                </c:pt>
                <c:pt idx="1">
                  <c:v>51.74696241901464</c:v>
                </c:pt>
                <c:pt idx="2">
                  <c:v>62.688655338586535</c:v>
                </c:pt>
                <c:pt idx="3">
                  <c:v>51.42395636954151</c:v>
                </c:pt>
                <c:pt idx="4">
                  <c:v>55.04926215388669</c:v>
                </c:pt>
                <c:pt idx="5">
                  <c:v>43.777027557674685</c:v>
                </c:pt>
                <c:pt idx="6">
                  <c:v>48.52934947039279</c:v>
                </c:pt>
                <c:pt idx="7">
                  <c:v>44.99875467100076</c:v>
                </c:pt>
                <c:pt idx="8">
                  <c:v>37.84864701529326</c:v>
                </c:pt>
                <c:pt idx="9">
                  <c:v>56.8032245192732</c:v>
                </c:pt>
                <c:pt idx="10">
                  <c:v>41.45683933949457</c:v>
                </c:pt>
                <c:pt idx="11">
                  <c:v>48.13597926433392</c:v>
                </c:pt>
                <c:pt idx="12">
                  <c:v>52.96322866544945</c:v>
                </c:pt>
                <c:pt idx="13">
                  <c:v>45.21261820248442</c:v>
                </c:pt>
                <c:pt idx="14">
                  <c:v>50.36833883882086</c:v>
                </c:pt>
                <c:pt idx="15">
                  <c:v>46.24869476862388</c:v>
                </c:pt>
                <c:pt idx="16">
                  <c:v>34.575290580219004</c:v>
                </c:pt>
                <c:pt idx="17">
                  <c:v>57.14860495067569</c:v>
                </c:pt>
                <c:pt idx="18">
                  <c:v>38.625420041707386</c:v>
                </c:pt>
                <c:pt idx="19">
                  <c:v>57.32039556003155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推拿科</c:v>
                </c:pt>
                <c:pt idx="1">
                  <c:v>神经外科</c:v>
                </c:pt>
                <c:pt idx="2">
                  <c:v>消化内科</c:v>
                </c:pt>
                <c:pt idx="3">
                  <c:v>耳鼻喉科</c:v>
                </c:pt>
                <c:pt idx="4">
                  <c:v>血液科</c:v>
                </c:pt>
                <c:pt idx="5">
                  <c:v>皮肤科</c:v>
                </c:pt>
                <c:pt idx="6">
                  <c:v>小儿推拿科</c:v>
                </c:pt>
                <c:pt idx="7">
                  <c:v>心病一科</c:v>
                </c:pt>
                <c:pt idx="8">
                  <c:v>心病四科</c:v>
                </c:pt>
                <c:pt idx="9">
                  <c:v>脑病三科</c:v>
                </c:pt>
                <c:pt idx="10">
                  <c:v>脾胃科消化科合并</c:v>
                </c:pt>
                <c:pt idx="11">
                  <c:v>神经内科</c:v>
                </c:pt>
                <c:pt idx="12">
                  <c:v>康复科</c:v>
                </c:pt>
                <c:pt idx="13">
                  <c:v>创伤骨科</c:v>
                </c:pt>
                <c:pt idx="14">
                  <c:v>肝胆外科</c:v>
                </c:pt>
                <c:pt idx="15">
                  <c:v>男科</c:v>
                </c:pt>
                <c:pt idx="16">
                  <c:v>胸外科</c:v>
                </c:pt>
                <c:pt idx="17">
                  <c:v>泌尿外科</c:v>
                </c:pt>
                <c:pt idx="18">
                  <c:v>中医外治中心</c:v>
                </c:pt>
                <c:pt idx="19">
                  <c:v>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70.47637737820888</c:v>
                </c:pt>
                <c:pt idx="1">
                  <c:v>69.24498430806847</c:v>
                </c:pt>
                <c:pt idx="2">
                  <c:v>67.46908252060871</c:v>
                </c:pt>
                <c:pt idx="3">
                  <c:v>65.31548998878053</c:v>
                </c:pt>
                <c:pt idx="4">
                  <c:v>62.07164703809124</c:v>
                </c:pt>
                <c:pt idx="5">
                  <c:v>61.8621053830943</c:v>
                </c:pt>
                <c:pt idx="6">
                  <c:v>61.59498475418711</c:v>
                </c:pt>
                <c:pt idx="7">
                  <c:v>60.953372605712794</c:v>
                </c:pt>
                <c:pt idx="8">
                  <c:v>60.44788789056945</c:v>
                </c:pt>
                <c:pt idx="9">
                  <c:v>60.277913736367054</c:v>
                </c:pt>
                <c:pt idx="10">
                  <c:v>60.1131496916867</c:v>
                </c:pt>
                <c:pt idx="11">
                  <c:v>59.52800939679366</c:v>
                </c:pt>
                <c:pt idx="12">
                  <c:v>58.86457286777795</c:v>
                </c:pt>
                <c:pt idx="13">
                  <c:v>58.34800356418736</c:v>
                </c:pt>
                <c:pt idx="14">
                  <c:v>58.26412272098901</c:v>
                </c:pt>
                <c:pt idx="15">
                  <c:v>58.084591777848566</c:v>
                </c:pt>
                <c:pt idx="16">
                  <c:v>56.173736110956334</c:v>
                </c:pt>
                <c:pt idx="17">
                  <c:v>55.97344318464666</c:v>
                </c:pt>
                <c:pt idx="18">
                  <c:v>55.26363358945309</c:v>
                </c:pt>
                <c:pt idx="19">
                  <c:v>55.112971509391286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推拿科</c:v>
                </c:pt>
                <c:pt idx="1">
                  <c:v>神经外科</c:v>
                </c:pt>
                <c:pt idx="2">
                  <c:v>消化内科</c:v>
                </c:pt>
                <c:pt idx="3">
                  <c:v>耳鼻喉科</c:v>
                </c:pt>
                <c:pt idx="4">
                  <c:v>血液科</c:v>
                </c:pt>
                <c:pt idx="5">
                  <c:v>皮肤科</c:v>
                </c:pt>
                <c:pt idx="6">
                  <c:v>小儿推拿科</c:v>
                </c:pt>
                <c:pt idx="7">
                  <c:v>心病一科</c:v>
                </c:pt>
                <c:pt idx="8">
                  <c:v>心病四科</c:v>
                </c:pt>
                <c:pt idx="9">
                  <c:v>脑病三科</c:v>
                </c:pt>
                <c:pt idx="10">
                  <c:v>脾胃科消化科合并</c:v>
                </c:pt>
                <c:pt idx="11">
                  <c:v>神经内科</c:v>
                </c:pt>
                <c:pt idx="12">
                  <c:v>康复科</c:v>
                </c:pt>
                <c:pt idx="13">
                  <c:v>创伤骨科</c:v>
                </c:pt>
                <c:pt idx="14">
                  <c:v>肝胆外科</c:v>
                </c:pt>
                <c:pt idx="15">
                  <c:v>男科</c:v>
                </c:pt>
                <c:pt idx="16">
                  <c:v>胸外科</c:v>
                </c:pt>
                <c:pt idx="17">
                  <c:v>泌尿外科</c:v>
                </c:pt>
                <c:pt idx="18">
                  <c:v>中医外治中心</c:v>
                </c:pt>
                <c:pt idx="19">
                  <c:v>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52.39494514865551</c:v>
                </c:pt>
                <c:pt idx="1">
                  <c:v>42.89877055406647</c:v>
                </c:pt>
                <c:pt idx="2">
                  <c:v>47.51891743782882</c:v>
                </c:pt>
                <c:pt idx="3">
                  <c:v>55.2158450680807</c:v>
                </c:pt>
                <c:pt idx="4">
                  <c:v>45.58343047019047</c:v>
                </c:pt>
                <c:pt idx="5">
                  <c:v>44.41701063506762</c:v>
                </c:pt>
                <c:pt idx="6">
                  <c:v>63.63572737897196</c:v>
                </c:pt>
                <c:pt idx="7">
                  <c:v>45.68404620629132</c:v>
                </c:pt>
                <c:pt idx="8">
                  <c:v>60.928914582694624</c:v>
                </c:pt>
                <c:pt idx="9">
                  <c:v>47.288900740038095</c:v>
                </c:pt>
                <c:pt idx="10">
                  <c:v>50.02236133181002</c:v>
                </c:pt>
                <c:pt idx="11">
                  <c:v>42.56140341268176</c:v>
                </c:pt>
                <c:pt idx="12">
                  <c:v>36.90277606582772</c:v>
                </c:pt>
                <c:pt idx="13">
                  <c:v>62.00498386943001</c:v>
                </c:pt>
                <c:pt idx="14">
                  <c:v>29.630386924262986</c:v>
                </c:pt>
                <c:pt idx="15">
                  <c:v>56.760091307730185</c:v>
                </c:pt>
                <c:pt idx="16">
                  <c:v>51.789756969029945</c:v>
                </c:pt>
                <c:pt idx="17">
                  <c:v>47.46543850768039</c:v>
                </c:pt>
                <c:pt idx="18">
                  <c:v>42.155964022515256</c:v>
                </c:pt>
                <c:pt idx="19">
                  <c:v>51.475468079849634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推拿科</c:v>
                </c:pt>
                <c:pt idx="1">
                  <c:v>神经外科</c:v>
                </c:pt>
                <c:pt idx="2">
                  <c:v>消化内科</c:v>
                </c:pt>
                <c:pt idx="3">
                  <c:v>耳鼻喉科</c:v>
                </c:pt>
                <c:pt idx="4">
                  <c:v>血液科</c:v>
                </c:pt>
                <c:pt idx="5">
                  <c:v>皮肤科</c:v>
                </c:pt>
                <c:pt idx="6">
                  <c:v>小儿推拿科</c:v>
                </c:pt>
                <c:pt idx="7">
                  <c:v>心病一科</c:v>
                </c:pt>
                <c:pt idx="8">
                  <c:v>心病四科</c:v>
                </c:pt>
                <c:pt idx="9">
                  <c:v>脑病三科</c:v>
                </c:pt>
                <c:pt idx="10">
                  <c:v>脾胃科消化科合并</c:v>
                </c:pt>
                <c:pt idx="11">
                  <c:v>神经内科</c:v>
                </c:pt>
                <c:pt idx="12">
                  <c:v>康复科</c:v>
                </c:pt>
                <c:pt idx="13">
                  <c:v>创伤骨科</c:v>
                </c:pt>
                <c:pt idx="14">
                  <c:v>肝胆外科</c:v>
                </c:pt>
                <c:pt idx="15">
                  <c:v>男科</c:v>
                </c:pt>
                <c:pt idx="16">
                  <c:v>胸外科</c:v>
                </c:pt>
                <c:pt idx="17">
                  <c:v>泌尿外科</c:v>
                </c:pt>
                <c:pt idx="18">
                  <c:v>中医外治中心</c:v>
                </c:pt>
                <c:pt idx="19">
                  <c:v>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70.47637737820888</c:v>
                </c:pt>
                <c:pt idx="1">
                  <c:v>69.24498430806847</c:v>
                </c:pt>
                <c:pt idx="2">
                  <c:v>67.46908252060871</c:v>
                </c:pt>
                <c:pt idx="3">
                  <c:v>65.31548998878053</c:v>
                </c:pt>
                <c:pt idx="4">
                  <c:v>62.07164703809124</c:v>
                </c:pt>
                <c:pt idx="5">
                  <c:v>61.8621053830943</c:v>
                </c:pt>
                <c:pt idx="6">
                  <c:v>61.59498475418711</c:v>
                </c:pt>
                <c:pt idx="7">
                  <c:v>60.953372605712794</c:v>
                </c:pt>
                <c:pt idx="8">
                  <c:v>60.44788789056945</c:v>
                </c:pt>
                <c:pt idx="9">
                  <c:v>60.277913736367054</c:v>
                </c:pt>
                <c:pt idx="10">
                  <c:v>60.1131496916867</c:v>
                </c:pt>
                <c:pt idx="11">
                  <c:v>59.52800939679366</c:v>
                </c:pt>
                <c:pt idx="12">
                  <c:v>58.86457286777795</c:v>
                </c:pt>
                <c:pt idx="13">
                  <c:v>58.34800356418736</c:v>
                </c:pt>
                <c:pt idx="14">
                  <c:v>58.26412272098901</c:v>
                </c:pt>
                <c:pt idx="15">
                  <c:v>58.084591777848566</c:v>
                </c:pt>
                <c:pt idx="16">
                  <c:v>56.173736110956334</c:v>
                </c:pt>
                <c:pt idx="17">
                  <c:v>55.97344318464666</c:v>
                </c:pt>
                <c:pt idx="18">
                  <c:v>55.26363358945309</c:v>
                </c:pt>
                <c:pt idx="19">
                  <c:v>55.112971509391286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推拿科</c:v>
                </c:pt>
                <c:pt idx="1">
                  <c:v>神经外科</c:v>
                </c:pt>
                <c:pt idx="2">
                  <c:v>消化内科</c:v>
                </c:pt>
                <c:pt idx="3">
                  <c:v>耳鼻喉科</c:v>
                </c:pt>
                <c:pt idx="4">
                  <c:v>血液科</c:v>
                </c:pt>
                <c:pt idx="5">
                  <c:v>皮肤科</c:v>
                </c:pt>
                <c:pt idx="6">
                  <c:v>小儿推拿科</c:v>
                </c:pt>
                <c:pt idx="7">
                  <c:v>心病一科</c:v>
                </c:pt>
                <c:pt idx="8">
                  <c:v>心病四科</c:v>
                </c:pt>
                <c:pt idx="9">
                  <c:v>脑病三科</c:v>
                </c:pt>
                <c:pt idx="10">
                  <c:v>脾胃科消化科合并</c:v>
                </c:pt>
                <c:pt idx="11">
                  <c:v>神经内科</c:v>
                </c:pt>
                <c:pt idx="12">
                  <c:v>康复科</c:v>
                </c:pt>
                <c:pt idx="13">
                  <c:v>创伤骨科</c:v>
                </c:pt>
                <c:pt idx="14">
                  <c:v>肝胆外科</c:v>
                </c:pt>
                <c:pt idx="15">
                  <c:v>男科</c:v>
                </c:pt>
                <c:pt idx="16">
                  <c:v>胸外科</c:v>
                </c:pt>
                <c:pt idx="17">
                  <c:v>泌尿外科</c:v>
                </c:pt>
                <c:pt idx="18">
                  <c:v>中医外治中心</c:v>
                </c:pt>
                <c:pt idx="19">
                  <c:v>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60.35964772126522</c:v>
                </c:pt>
                <c:pt idx="1">
                  <c:v>50.60228320446401</c:v>
                </c:pt>
                <c:pt idx="2">
                  <c:v>46.57525170680728</c:v>
                </c:pt>
                <c:pt idx="3">
                  <c:v>27.883943863513124</c:v>
                </c:pt>
                <c:pt idx="4">
                  <c:v>39.67739495299803</c:v>
                </c:pt>
                <c:pt idx="5">
                  <c:v>50.16962323917189</c:v>
                </c:pt>
                <c:pt idx="6">
                  <c:v>44.88278721056046</c:v>
                </c:pt>
                <c:pt idx="7">
                  <c:v>38.01129707646855</c:v>
                </c:pt>
                <c:pt idx="8">
                  <c:v>32.06726195746725</c:v>
                </c:pt>
                <c:pt idx="9">
                  <c:v>26.530406002096214</c:v>
                </c:pt>
                <c:pt idx="10">
                  <c:v>53.147257799247534</c:v>
                </c:pt>
                <c:pt idx="11">
                  <c:v>45.53814596677337</c:v>
                </c:pt>
                <c:pt idx="12">
                  <c:v>42.316391494254596</c:v>
                </c:pt>
                <c:pt idx="13">
                  <c:v>44.717994321736384</c:v>
                </c:pt>
                <c:pt idx="14">
                  <c:v>49.01076791214622</c:v>
                </c:pt>
                <c:pt idx="15">
                  <c:v>36.751395682863006</c:v>
                </c:pt>
                <c:pt idx="16">
                  <c:v>51.29659348699267</c:v>
                </c:pt>
                <c:pt idx="17">
                  <c:v>54.2063913461148</c:v>
                </c:pt>
                <c:pt idx="18">
                  <c:v>60.7564923492529</c:v>
                </c:pt>
                <c:pt idx="19">
                  <c:v>64.07319058363942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推拿科</c:v>
                </c:pt>
                <c:pt idx="1">
                  <c:v>神经外科</c:v>
                </c:pt>
                <c:pt idx="2">
                  <c:v>消化内科</c:v>
                </c:pt>
                <c:pt idx="3">
                  <c:v>耳鼻喉科</c:v>
                </c:pt>
                <c:pt idx="4">
                  <c:v>血液科</c:v>
                </c:pt>
                <c:pt idx="5">
                  <c:v>皮肤科</c:v>
                </c:pt>
                <c:pt idx="6">
                  <c:v>小儿推拿科</c:v>
                </c:pt>
                <c:pt idx="7">
                  <c:v>心病一科</c:v>
                </c:pt>
                <c:pt idx="8">
                  <c:v>心病四科</c:v>
                </c:pt>
                <c:pt idx="9">
                  <c:v>脑病三科</c:v>
                </c:pt>
                <c:pt idx="10">
                  <c:v>脾胃科消化科合并</c:v>
                </c:pt>
                <c:pt idx="11">
                  <c:v>神经内科</c:v>
                </c:pt>
                <c:pt idx="12">
                  <c:v>康复科</c:v>
                </c:pt>
                <c:pt idx="13">
                  <c:v>创伤骨科</c:v>
                </c:pt>
                <c:pt idx="14">
                  <c:v>肝胆外科</c:v>
                </c:pt>
                <c:pt idx="15">
                  <c:v>男科</c:v>
                </c:pt>
                <c:pt idx="16">
                  <c:v>胸外科</c:v>
                </c:pt>
                <c:pt idx="17">
                  <c:v>泌尿外科</c:v>
                </c:pt>
                <c:pt idx="18">
                  <c:v>中医外治中心</c:v>
                </c:pt>
                <c:pt idx="19">
                  <c:v>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70.47637737820888</c:v>
                </c:pt>
                <c:pt idx="1">
                  <c:v>69.24498430806847</c:v>
                </c:pt>
                <c:pt idx="2">
                  <c:v>67.46908252060871</c:v>
                </c:pt>
                <c:pt idx="3">
                  <c:v>65.31548998878053</c:v>
                </c:pt>
                <c:pt idx="4">
                  <c:v>62.07164703809124</c:v>
                </c:pt>
                <c:pt idx="5">
                  <c:v>61.8621053830943</c:v>
                </c:pt>
                <c:pt idx="6">
                  <c:v>61.59498475418711</c:v>
                </c:pt>
                <c:pt idx="7">
                  <c:v>60.953372605712794</c:v>
                </c:pt>
                <c:pt idx="8">
                  <c:v>60.44788789056945</c:v>
                </c:pt>
                <c:pt idx="9">
                  <c:v>60.277913736367054</c:v>
                </c:pt>
                <c:pt idx="10">
                  <c:v>60.1131496916867</c:v>
                </c:pt>
                <c:pt idx="11">
                  <c:v>59.52800939679366</c:v>
                </c:pt>
                <c:pt idx="12">
                  <c:v>58.86457286777795</c:v>
                </c:pt>
                <c:pt idx="13">
                  <c:v>58.34800356418736</c:v>
                </c:pt>
                <c:pt idx="14">
                  <c:v>58.26412272098901</c:v>
                </c:pt>
                <c:pt idx="15">
                  <c:v>58.084591777848566</c:v>
                </c:pt>
                <c:pt idx="16">
                  <c:v>56.173736110956334</c:v>
                </c:pt>
                <c:pt idx="17">
                  <c:v>55.97344318464666</c:v>
                </c:pt>
                <c:pt idx="18">
                  <c:v>55.26363358945309</c:v>
                </c:pt>
                <c:pt idx="19">
                  <c:v>55.112971509391286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推拿科</c:v>
                </c:pt>
                <c:pt idx="1">
                  <c:v>神经外科</c:v>
                </c:pt>
                <c:pt idx="2">
                  <c:v>消化内科</c:v>
                </c:pt>
                <c:pt idx="3">
                  <c:v>耳鼻喉科</c:v>
                </c:pt>
                <c:pt idx="4">
                  <c:v>血液科</c:v>
                </c:pt>
                <c:pt idx="5">
                  <c:v>皮肤科</c:v>
                </c:pt>
                <c:pt idx="6">
                  <c:v>小儿推拿科</c:v>
                </c:pt>
                <c:pt idx="7">
                  <c:v>心病一科</c:v>
                </c:pt>
                <c:pt idx="8">
                  <c:v>心病四科</c:v>
                </c:pt>
                <c:pt idx="9">
                  <c:v>脑病三科</c:v>
                </c:pt>
                <c:pt idx="10">
                  <c:v>脾胃科消化科合并</c:v>
                </c:pt>
                <c:pt idx="11">
                  <c:v>神经内科</c:v>
                </c:pt>
                <c:pt idx="12">
                  <c:v>康复科</c:v>
                </c:pt>
                <c:pt idx="13">
                  <c:v>创伤骨科</c:v>
                </c:pt>
                <c:pt idx="14">
                  <c:v>肝胆外科</c:v>
                </c:pt>
                <c:pt idx="15">
                  <c:v>男科</c:v>
                </c:pt>
                <c:pt idx="16">
                  <c:v>胸外科</c:v>
                </c:pt>
                <c:pt idx="17">
                  <c:v>泌尿外科</c:v>
                </c:pt>
                <c:pt idx="18">
                  <c:v>中医外治中心</c:v>
                </c:pt>
                <c:pt idx="19">
                  <c:v>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3.408705516275276</c:v>
                </c:pt>
                <c:pt idx="1">
                  <c:v>4.706249030843633</c:v>
                </c:pt>
                <c:pt idx="2">
                  <c:v>1.7726947722819468</c:v>
                </c:pt>
                <c:pt idx="3">
                  <c:v>21.319550603347476</c:v>
                </c:pt>
                <c:pt idx="4">
                  <c:v>2.562087146102028</c:v>
                </c:pt>
                <c:pt idx="5">
                  <c:v>5.083987770175975</c:v>
                </c:pt>
                <c:pt idx="6">
                  <c:v>3.638113666546868</c:v>
                </c:pt>
                <c:pt idx="7">
                  <c:v>4.299124635121242</c:v>
                </c:pt>
                <c:pt idx="8">
                  <c:v>13.63963853756517</c:v>
                </c:pt>
                <c:pt idx="9">
                  <c:v>2.5403187096128</c:v>
                </c:pt>
                <c:pt idx="10">
                  <c:v>7.554010461475136</c:v>
                </c:pt>
                <c:pt idx="11">
                  <c:v>8.299896172247193</c:v>
                </c:pt>
                <c:pt idx="12">
                  <c:v>4.074252082419251</c:v>
                </c:pt>
                <c:pt idx="13">
                  <c:v>6.129152808173639</c:v>
                </c:pt>
                <c:pt idx="14">
                  <c:v>23.29896722562256</c:v>
                </c:pt>
                <c:pt idx="15">
                  <c:v>19.09310957143805</c:v>
                </c:pt>
                <c:pt idx="16">
                  <c:v>10.095965835198212</c:v>
                </c:pt>
                <c:pt idx="17">
                  <c:v>23.093306108769408</c:v>
                </c:pt>
                <c:pt idx="18">
                  <c:v>9.786577052004692</c:v>
                </c:pt>
                <c:pt idx="19">
                  <c:v>2.6983668935131258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推拿科</c:v>
                </c:pt>
                <c:pt idx="1">
                  <c:v>神经外科</c:v>
                </c:pt>
                <c:pt idx="2">
                  <c:v>消化内科</c:v>
                </c:pt>
                <c:pt idx="3">
                  <c:v>耳鼻喉科</c:v>
                </c:pt>
                <c:pt idx="4">
                  <c:v>血液科</c:v>
                </c:pt>
                <c:pt idx="5">
                  <c:v>皮肤科</c:v>
                </c:pt>
                <c:pt idx="6">
                  <c:v>小儿推拿科</c:v>
                </c:pt>
                <c:pt idx="7">
                  <c:v>心病一科</c:v>
                </c:pt>
                <c:pt idx="8">
                  <c:v>心病四科</c:v>
                </c:pt>
                <c:pt idx="9">
                  <c:v>脑病三科</c:v>
                </c:pt>
                <c:pt idx="10">
                  <c:v>脾胃科消化科合并</c:v>
                </c:pt>
                <c:pt idx="11">
                  <c:v>神经内科</c:v>
                </c:pt>
                <c:pt idx="12">
                  <c:v>康复科</c:v>
                </c:pt>
                <c:pt idx="13">
                  <c:v>创伤骨科</c:v>
                </c:pt>
                <c:pt idx="14">
                  <c:v>肝胆外科</c:v>
                </c:pt>
                <c:pt idx="15">
                  <c:v>男科</c:v>
                </c:pt>
                <c:pt idx="16">
                  <c:v>胸外科</c:v>
                </c:pt>
                <c:pt idx="17">
                  <c:v>泌尿外科</c:v>
                </c:pt>
                <c:pt idx="18">
                  <c:v>中医外治中心</c:v>
                </c:pt>
                <c:pt idx="19">
                  <c:v>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70.47637737820888</c:v>
                </c:pt>
                <c:pt idx="1">
                  <c:v>69.24498430806847</c:v>
                </c:pt>
                <c:pt idx="2">
                  <c:v>67.46908252060871</c:v>
                </c:pt>
                <c:pt idx="3">
                  <c:v>65.31548998878053</c:v>
                </c:pt>
                <c:pt idx="4">
                  <c:v>62.07164703809124</c:v>
                </c:pt>
                <c:pt idx="5">
                  <c:v>61.8621053830943</c:v>
                </c:pt>
                <c:pt idx="6">
                  <c:v>61.59498475418711</c:v>
                </c:pt>
                <c:pt idx="7">
                  <c:v>60.953372605712794</c:v>
                </c:pt>
                <c:pt idx="8">
                  <c:v>60.44788789056945</c:v>
                </c:pt>
                <c:pt idx="9">
                  <c:v>60.277913736367054</c:v>
                </c:pt>
                <c:pt idx="10">
                  <c:v>60.1131496916867</c:v>
                </c:pt>
                <c:pt idx="11">
                  <c:v>59.52800939679366</c:v>
                </c:pt>
                <c:pt idx="12">
                  <c:v>58.86457286777795</c:v>
                </c:pt>
                <c:pt idx="13">
                  <c:v>58.34800356418736</c:v>
                </c:pt>
                <c:pt idx="14">
                  <c:v>58.26412272098901</c:v>
                </c:pt>
                <c:pt idx="15">
                  <c:v>58.084591777848566</c:v>
                </c:pt>
                <c:pt idx="16">
                  <c:v>56.173736110956334</c:v>
                </c:pt>
                <c:pt idx="17">
                  <c:v>55.97344318464666</c:v>
                </c:pt>
                <c:pt idx="18">
                  <c:v>55.26363358945309</c:v>
                </c:pt>
                <c:pt idx="19">
                  <c:v>55.112971509391286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推拿科</c:v>
                </c:pt>
                <c:pt idx="1">
                  <c:v>神经外科</c:v>
                </c:pt>
                <c:pt idx="2">
                  <c:v>消化内科</c:v>
                </c:pt>
                <c:pt idx="3">
                  <c:v>耳鼻喉科</c:v>
                </c:pt>
                <c:pt idx="4">
                  <c:v>血液科</c:v>
                </c:pt>
                <c:pt idx="5">
                  <c:v>皮肤科</c:v>
                </c:pt>
                <c:pt idx="6">
                  <c:v>小儿推拿科</c:v>
                </c:pt>
                <c:pt idx="7">
                  <c:v>心病一科</c:v>
                </c:pt>
                <c:pt idx="8">
                  <c:v>心病四科</c:v>
                </c:pt>
                <c:pt idx="9">
                  <c:v>脑病三科</c:v>
                </c:pt>
                <c:pt idx="10">
                  <c:v>脾胃科消化科合并</c:v>
                </c:pt>
                <c:pt idx="11">
                  <c:v>神经内科</c:v>
                </c:pt>
                <c:pt idx="12">
                  <c:v>康复科</c:v>
                </c:pt>
                <c:pt idx="13">
                  <c:v>创伤骨科</c:v>
                </c:pt>
                <c:pt idx="14">
                  <c:v>肝胆外科</c:v>
                </c:pt>
                <c:pt idx="15">
                  <c:v>男科</c:v>
                </c:pt>
                <c:pt idx="16">
                  <c:v>胸外科</c:v>
                </c:pt>
                <c:pt idx="17">
                  <c:v>泌尿外科</c:v>
                </c:pt>
                <c:pt idx="18">
                  <c:v>中医外治中心</c:v>
                </c:pt>
                <c:pt idx="19">
                  <c:v>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2.6820466564690633</c:v>
                </c:pt>
                <c:pt idx="1">
                  <c:v>1.8303597713172672</c:v>
                </c:pt>
                <c:pt idx="2">
                  <c:v>7.750541548760951</c:v>
                </c:pt>
                <c:pt idx="3">
                  <c:v>5.425889740090743</c:v>
                </c:pt>
                <c:pt idx="4">
                  <c:v>7.632398493486481</c:v>
                </c:pt>
                <c:pt idx="5">
                  <c:v>7.845070514401632</c:v>
                </c:pt>
                <c:pt idx="6">
                  <c:v>5.964526905784565</c:v>
                </c:pt>
                <c:pt idx="7">
                  <c:v>2.315141895408148</c:v>
                </c:pt>
                <c:pt idx="8">
                  <c:v>1.5279603976756455</c:v>
                </c:pt>
                <c:pt idx="9">
                  <c:v>8.15114041728563</c:v>
                </c:pt>
                <c:pt idx="10">
                  <c:v>4.269385122668163</c:v>
                </c:pt>
                <c:pt idx="11">
                  <c:v>5.315436403124729</c:v>
                </c:pt>
                <c:pt idx="12">
                  <c:v>5.027112181434972</c:v>
                </c:pt>
                <c:pt idx="13">
                  <c:v>2.9089022706157777</c:v>
                </c:pt>
                <c:pt idx="14">
                  <c:v>20.862700077844217</c:v>
                </c:pt>
                <c:pt idx="15">
                  <c:v>3.1427577790153576</c:v>
                </c:pt>
                <c:pt idx="16">
                  <c:v>1.4004519651788747</c:v>
                </c:pt>
                <c:pt idx="17">
                  <c:v>5.844378116278682</c:v>
                </c:pt>
                <c:pt idx="18">
                  <c:v>2.6646302735262575</c:v>
                </c:pt>
                <c:pt idx="19">
                  <c:v>12.08023704390662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推拿科</c:v>
                </c:pt>
                <c:pt idx="1">
                  <c:v>神经外科</c:v>
                </c:pt>
                <c:pt idx="2">
                  <c:v>消化内科</c:v>
                </c:pt>
                <c:pt idx="3">
                  <c:v>耳鼻喉科</c:v>
                </c:pt>
                <c:pt idx="4">
                  <c:v>血液科</c:v>
                </c:pt>
                <c:pt idx="5">
                  <c:v>皮肤科</c:v>
                </c:pt>
                <c:pt idx="6">
                  <c:v>小儿推拿科</c:v>
                </c:pt>
                <c:pt idx="7">
                  <c:v>心病一科</c:v>
                </c:pt>
                <c:pt idx="8">
                  <c:v>心病四科</c:v>
                </c:pt>
                <c:pt idx="9">
                  <c:v>脑病三科</c:v>
                </c:pt>
                <c:pt idx="10">
                  <c:v>脾胃科消化科合并</c:v>
                </c:pt>
                <c:pt idx="11">
                  <c:v>神经内科</c:v>
                </c:pt>
                <c:pt idx="12">
                  <c:v>康复科</c:v>
                </c:pt>
                <c:pt idx="13">
                  <c:v>创伤骨科</c:v>
                </c:pt>
                <c:pt idx="14">
                  <c:v>肝胆外科</c:v>
                </c:pt>
                <c:pt idx="15">
                  <c:v>男科</c:v>
                </c:pt>
                <c:pt idx="16">
                  <c:v>胸外科</c:v>
                </c:pt>
                <c:pt idx="17">
                  <c:v>泌尿外科</c:v>
                </c:pt>
                <c:pt idx="18">
                  <c:v>中医外治中心</c:v>
                </c:pt>
                <c:pt idx="19">
                  <c:v>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70.47637737820888</c:v>
                </c:pt>
                <c:pt idx="1">
                  <c:v>69.24498430806847</c:v>
                </c:pt>
                <c:pt idx="2">
                  <c:v>67.46908252060871</c:v>
                </c:pt>
                <c:pt idx="3">
                  <c:v>65.31548998878053</c:v>
                </c:pt>
                <c:pt idx="4">
                  <c:v>62.07164703809124</c:v>
                </c:pt>
                <c:pt idx="5">
                  <c:v>61.8621053830943</c:v>
                </c:pt>
                <c:pt idx="6">
                  <c:v>61.59498475418711</c:v>
                </c:pt>
                <c:pt idx="7">
                  <c:v>60.953372605712794</c:v>
                </c:pt>
                <c:pt idx="8">
                  <c:v>60.44788789056945</c:v>
                </c:pt>
                <c:pt idx="9">
                  <c:v>60.277913736367054</c:v>
                </c:pt>
                <c:pt idx="10">
                  <c:v>60.1131496916867</c:v>
                </c:pt>
                <c:pt idx="11">
                  <c:v>59.52800939679366</c:v>
                </c:pt>
                <c:pt idx="12">
                  <c:v>58.86457286777795</c:v>
                </c:pt>
                <c:pt idx="13">
                  <c:v>58.34800356418736</c:v>
                </c:pt>
                <c:pt idx="14">
                  <c:v>58.26412272098901</c:v>
                </c:pt>
                <c:pt idx="15">
                  <c:v>58.084591777848566</c:v>
                </c:pt>
                <c:pt idx="16">
                  <c:v>56.173736110956334</c:v>
                </c:pt>
                <c:pt idx="17">
                  <c:v>55.97344318464666</c:v>
                </c:pt>
                <c:pt idx="18">
                  <c:v>55.26363358945309</c:v>
                </c:pt>
                <c:pt idx="19">
                  <c:v>55.112971509391286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推拿科</c:v>
                </c:pt>
                <c:pt idx="1">
                  <c:v>神经外科</c:v>
                </c:pt>
                <c:pt idx="2">
                  <c:v>消化内科</c:v>
                </c:pt>
                <c:pt idx="3">
                  <c:v>耳鼻喉科</c:v>
                </c:pt>
                <c:pt idx="4">
                  <c:v>血液科</c:v>
                </c:pt>
                <c:pt idx="5">
                  <c:v>皮肤科</c:v>
                </c:pt>
                <c:pt idx="6">
                  <c:v>小儿推拿科</c:v>
                </c:pt>
                <c:pt idx="7">
                  <c:v>心病一科</c:v>
                </c:pt>
                <c:pt idx="8">
                  <c:v>心病四科</c:v>
                </c:pt>
                <c:pt idx="9">
                  <c:v>脑病三科</c:v>
                </c:pt>
                <c:pt idx="10">
                  <c:v>脾胃科消化科合并</c:v>
                </c:pt>
                <c:pt idx="11">
                  <c:v>神经内科</c:v>
                </c:pt>
                <c:pt idx="12">
                  <c:v>康复科</c:v>
                </c:pt>
                <c:pt idx="13">
                  <c:v>创伤骨科</c:v>
                </c:pt>
                <c:pt idx="14">
                  <c:v>肝胆外科</c:v>
                </c:pt>
                <c:pt idx="15">
                  <c:v>男科</c:v>
                </c:pt>
                <c:pt idx="16">
                  <c:v>胸外科</c:v>
                </c:pt>
                <c:pt idx="17">
                  <c:v>泌尿外科</c:v>
                </c:pt>
                <c:pt idx="18">
                  <c:v>中医外治中心</c:v>
                </c:pt>
                <c:pt idx="19">
                  <c:v>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44.48170941702666</c:v>
                </c:pt>
                <c:pt idx="1">
                  <c:v>40.3630788546022</c:v>
                </c:pt>
                <c:pt idx="2">
                  <c:v>48.160680033908285</c:v>
                </c:pt>
                <c:pt idx="3">
                  <c:v>48.44075149987635</c:v>
                </c:pt>
                <c:pt idx="4">
                  <c:v>25.6379325483714</c:v>
                </c:pt>
                <c:pt idx="5">
                  <c:v>23.8312004762421</c:v>
                </c:pt>
                <c:pt idx="6">
                  <c:v>26.748321277665667</c:v>
                </c:pt>
                <c:pt idx="7">
                  <c:v>25.15139402406317</c:v>
                </c:pt>
                <c:pt idx="8">
                  <c:v>44.18388266297611</c:v>
                </c:pt>
                <c:pt idx="9">
                  <c:v>29.453900794373357</c:v>
                </c:pt>
                <c:pt idx="10">
                  <c:v>38.31743350402926</c:v>
                </c:pt>
                <c:pt idx="11">
                  <c:v>29.23068378370061</c:v>
                </c:pt>
                <c:pt idx="12">
                  <c:v>54.019301146831445</c:v>
                </c:pt>
                <c:pt idx="13">
                  <c:v>36.9759983836731</c:v>
                </c:pt>
                <c:pt idx="14">
                  <c:v>59.35058825628872</c:v>
                </c:pt>
                <c:pt idx="15">
                  <c:v>49.111799833713626</c:v>
                </c:pt>
                <c:pt idx="16">
                  <c:v>31.773967671966755</c:v>
                </c:pt>
                <c:pt idx="17">
                  <c:v>36.435073099866166</c:v>
                </c:pt>
                <c:pt idx="18">
                  <c:v>60.96463526596043</c:v>
                </c:pt>
                <c:pt idx="19">
                  <c:v>70.57291016743956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地位影响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推拿科</c:v>
                </c:pt>
                <c:pt idx="1">
                  <c:v>神经外科</c:v>
                </c:pt>
                <c:pt idx="2">
                  <c:v>消化内科</c:v>
                </c:pt>
                <c:pt idx="3">
                  <c:v>耳鼻喉科</c:v>
                </c:pt>
                <c:pt idx="4">
                  <c:v>血液科</c:v>
                </c:pt>
                <c:pt idx="5">
                  <c:v>皮肤科</c:v>
                </c:pt>
                <c:pt idx="6">
                  <c:v>小儿推拿科</c:v>
                </c:pt>
                <c:pt idx="7">
                  <c:v>心病一科</c:v>
                </c:pt>
                <c:pt idx="8">
                  <c:v>心病四科</c:v>
                </c:pt>
                <c:pt idx="9">
                  <c:v>脑病三科</c:v>
                </c:pt>
                <c:pt idx="10">
                  <c:v>脾胃科消化科合并</c:v>
                </c:pt>
                <c:pt idx="11">
                  <c:v>神经内科</c:v>
                </c:pt>
                <c:pt idx="12">
                  <c:v>康复科</c:v>
                </c:pt>
                <c:pt idx="13">
                  <c:v>创伤骨科</c:v>
                </c:pt>
                <c:pt idx="14">
                  <c:v>肝胆外科</c:v>
                </c:pt>
                <c:pt idx="15">
                  <c:v>男科</c:v>
                </c:pt>
                <c:pt idx="16">
                  <c:v>胸外科</c:v>
                </c:pt>
                <c:pt idx="17">
                  <c:v>泌尿外科</c:v>
                </c:pt>
                <c:pt idx="18">
                  <c:v>中医外治中心</c:v>
                </c:pt>
                <c:pt idx="19">
                  <c:v>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70.47637737820888</c:v>
                </c:pt>
                <c:pt idx="1">
                  <c:v>69.24498430806847</c:v>
                </c:pt>
                <c:pt idx="2">
                  <c:v>67.46908252060871</c:v>
                </c:pt>
                <c:pt idx="3">
                  <c:v>65.31548998878053</c:v>
                </c:pt>
                <c:pt idx="4">
                  <c:v>62.07164703809124</c:v>
                </c:pt>
                <c:pt idx="5">
                  <c:v>61.8621053830943</c:v>
                </c:pt>
                <c:pt idx="6">
                  <c:v>61.59498475418711</c:v>
                </c:pt>
                <c:pt idx="7">
                  <c:v>60.953372605712794</c:v>
                </c:pt>
                <c:pt idx="8">
                  <c:v>60.44788789056945</c:v>
                </c:pt>
                <c:pt idx="9">
                  <c:v>60.277913736367054</c:v>
                </c:pt>
                <c:pt idx="10">
                  <c:v>60.1131496916867</c:v>
                </c:pt>
                <c:pt idx="11">
                  <c:v>59.52800939679366</c:v>
                </c:pt>
                <c:pt idx="12">
                  <c:v>58.86457286777795</c:v>
                </c:pt>
                <c:pt idx="13">
                  <c:v>58.34800356418736</c:v>
                </c:pt>
                <c:pt idx="14">
                  <c:v>58.26412272098901</c:v>
                </c:pt>
                <c:pt idx="15">
                  <c:v>58.084591777848566</c:v>
                </c:pt>
                <c:pt idx="16">
                  <c:v>56.173736110956334</c:v>
                </c:pt>
                <c:pt idx="17">
                  <c:v>55.97344318464666</c:v>
                </c:pt>
                <c:pt idx="18">
                  <c:v>55.26363358945309</c:v>
                </c:pt>
                <c:pt idx="19">
                  <c:v>55.112971509391286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推拿科</c:v>
                </c:pt>
                <c:pt idx="1">
                  <c:v>神经外科</c:v>
                </c:pt>
                <c:pt idx="2">
                  <c:v>消化内科</c:v>
                </c:pt>
                <c:pt idx="3">
                  <c:v>耳鼻喉科</c:v>
                </c:pt>
                <c:pt idx="4">
                  <c:v>血液科</c:v>
                </c:pt>
                <c:pt idx="5">
                  <c:v>皮肤科</c:v>
                </c:pt>
                <c:pt idx="6">
                  <c:v>小儿推拿科</c:v>
                </c:pt>
                <c:pt idx="7">
                  <c:v>心病一科</c:v>
                </c:pt>
                <c:pt idx="8">
                  <c:v>心病四科</c:v>
                </c:pt>
                <c:pt idx="9">
                  <c:v>脑病三科</c:v>
                </c:pt>
                <c:pt idx="10">
                  <c:v>脾胃科消化科合并</c:v>
                </c:pt>
                <c:pt idx="11">
                  <c:v>神经内科</c:v>
                </c:pt>
                <c:pt idx="12">
                  <c:v>康复科</c:v>
                </c:pt>
                <c:pt idx="13">
                  <c:v>创伤骨科</c:v>
                </c:pt>
                <c:pt idx="14">
                  <c:v>肝胆外科</c:v>
                </c:pt>
                <c:pt idx="15">
                  <c:v>男科</c:v>
                </c:pt>
                <c:pt idx="16">
                  <c:v>胸外科</c:v>
                </c:pt>
                <c:pt idx="17">
                  <c:v>泌尿外科</c:v>
                </c:pt>
                <c:pt idx="18">
                  <c:v>中医外治中心</c:v>
                </c:pt>
                <c:pt idx="19">
                  <c:v>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48.44410469657794</c:v>
                </c:pt>
                <c:pt idx="1">
                  <c:v>70.21432869175572</c:v>
                </c:pt>
                <c:pt idx="2">
                  <c:v>40.78051908419087</c:v>
                </c:pt>
                <c:pt idx="3">
                  <c:v>42.16749159225581</c:v>
                </c:pt>
                <c:pt idx="4">
                  <c:v>65.46227601020837</c:v>
                </c:pt>
                <c:pt idx="5">
                  <c:v>10.127858252634212</c:v>
                </c:pt>
                <c:pt idx="6">
                  <c:v>58.15811081564467</c:v>
                </c:pt>
                <c:pt idx="7">
                  <c:v>63.34206501811784</c:v>
                </c:pt>
                <c:pt idx="8">
                  <c:v>66.67875825180764</c:v>
                </c:pt>
                <c:pt idx="9">
                  <c:v>36.26331738342467</c:v>
                </c:pt>
                <c:pt idx="10">
                  <c:v>59.79364982384747</c:v>
                </c:pt>
                <c:pt idx="11">
                  <c:v>58.38262151015163</c:v>
                </c:pt>
                <c:pt idx="12">
                  <c:v>66.77294279355405</c:v>
                </c:pt>
                <c:pt idx="13">
                  <c:v>86.00131686397553</c:v>
                </c:pt>
                <c:pt idx="14">
                  <c:v>73.41075341236711</c:v>
                </c:pt>
                <c:pt idx="15">
                  <c:v>48.77554366093198</c:v>
                </c:pt>
                <c:pt idx="16">
                  <c:v>32.48420594915592</c:v>
                </c:pt>
                <c:pt idx="17">
                  <c:v>58.88845661453541</c:v>
                </c:pt>
                <c:pt idx="18">
                  <c:v>17.885268012661168</c:v>
                </c:pt>
                <c:pt idx="19">
                  <c:v>55.52745672987123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推拿科</c:v>
                </c:pt>
                <c:pt idx="1">
                  <c:v>神经外科</c:v>
                </c:pt>
                <c:pt idx="2">
                  <c:v>消化内科</c:v>
                </c:pt>
                <c:pt idx="3">
                  <c:v>耳鼻喉科</c:v>
                </c:pt>
                <c:pt idx="4">
                  <c:v>血液科</c:v>
                </c:pt>
                <c:pt idx="5">
                  <c:v>皮肤科</c:v>
                </c:pt>
                <c:pt idx="6">
                  <c:v>小儿推拿科</c:v>
                </c:pt>
                <c:pt idx="7">
                  <c:v>心病一科</c:v>
                </c:pt>
                <c:pt idx="8">
                  <c:v>心病四科</c:v>
                </c:pt>
                <c:pt idx="9">
                  <c:v>脑病三科</c:v>
                </c:pt>
                <c:pt idx="10">
                  <c:v>脾胃科消化科合并</c:v>
                </c:pt>
                <c:pt idx="11">
                  <c:v>神经内科</c:v>
                </c:pt>
                <c:pt idx="12">
                  <c:v>康复科</c:v>
                </c:pt>
                <c:pt idx="13">
                  <c:v>创伤骨科</c:v>
                </c:pt>
                <c:pt idx="14">
                  <c:v>肝胆外科</c:v>
                </c:pt>
                <c:pt idx="15">
                  <c:v>男科</c:v>
                </c:pt>
                <c:pt idx="16">
                  <c:v>胸外科</c:v>
                </c:pt>
                <c:pt idx="17">
                  <c:v>泌尿外科</c:v>
                </c:pt>
                <c:pt idx="18">
                  <c:v>中医外治中心</c:v>
                </c:pt>
                <c:pt idx="19">
                  <c:v>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70.47637737820888</c:v>
                </c:pt>
                <c:pt idx="1">
                  <c:v>69.24498430806847</c:v>
                </c:pt>
                <c:pt idx="2">
                  <c:v>67.46908252060871</c:v>
                </c:pt>
                <c:pt idx="3">
                  <c:v>65.31548998878053</c:v>
                </c:pt>
                <c:pt idx="4">
                  <c:v>62.07164703809124</c:v>
                </c:pt>
                <c:pt idx="5">
                  <c:v>61.8621053830943</c:v>
                </c:pt>
                <c:pt idx="6">
                  <c:v>61.59498475418711</c:v>
                </c:pt>
                <c:pt idx="7">
                  <c:v>60.953372605712794</c:v>
                </c:pt>
                <c:pt idx="8">
                  <c:v>60.44788789056945</c:v>
                </c:pt>
                <c:pt idx="9">
                  <c:v>60.277913736367054</c:v>
                </c:pt>
                <c:pt idx="10">
                  <c:v>60.1131496916867</c:v>
                </c:pt>
                <c:pt idx="11">
                  <c:v>59.52800939679366</c:v>
                </c:pt>
                <c:pt idx="12">
                  <c:v>58.86457286777795</c:v>
                </c:pt>
                <c:pt idx="13">
                  <c:v>58.34800356418736</c:v>
                </c:pt>
                <c:pt idx="14">
                  <c:v>58.26412272098901</c:v>
                </c:pt>
                <c:pt idx="15">
                  <c:v>58.084591777848566</c:v>
                </c:pt>
                <c:pt idx="16">
                  <c:v>56.173736110956334</c:v>
                </c:pt>
                <c:pt idx="17">
                  <c:v>55.97344318464666</c:v>
                </c:pt>
                <c:pt idx="18">
                  <c:v>55.26363358945309</c:v>
                </c:pt>
                <c:pt idx="19">
                  <c:v>55.112971509391286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推拿科</c:v>
                </c:pt>
                <c:pt idx="1">
                  <c:v>神经外科</c:v>
                </c:pt>
                <c:pt idx="2">
                  <c:v>消化内科</c:v>
                </c:pt>
                <c:pt idx="3">
                  <c:v>耳鼻喉科</c:v>
                </c:pt>
                <c:pt idx="4">
                  <c:v>血液科</c:v>
                </c:pt>
                <c:pt idx="5">
                  <c:v>皮肤科</c:v>
                </c:pt>
                <c:pt idx="6">
                  <c:v>小儿推拿科</c:v>
                </c:pt>
                <c:pt idx="7">
                  <c:v>心病一科</c:v>
                </c:pt>
                <c:pt idx="8">
                  <c:v>心病四科</c:v>
                </c:pt>
                <c:pt idx="9">
                  <c:v>脑病三科</c:v>
                </c:pt>
                <c:pt idx="10">
                  <c:v>脾胃科消化科合并</c:v>
                </c:pt>
                <c:pt idx="11">
                  <c:v>神经内科</c:v>
                </c:pt>
                <c:pt idx="12">
                  <c:v>康复科</c:v>
                </c:pt>
                <c:pt idx="13">
                  <c:v>创伤骨科</c:v>
                </c:pt>
                <c:pt idx="14">
                  <c:v>肝胆外科</c:v>
                </c:pt>
                <c:pt idx="15">
                  <c:v>男科</c:v>
                </c:pt>
                <c:pt idx="16">
                  <c:v>胸外科</c:v>
                </c:pt>
                <c:pt idx="17">
                  <c:v>泌尿外科</c:v>
                </c:pt>
                <c:pt idx="18">
                  <c:v>中医外治中心</c:v>
                </c:pt>
                <c:pt idx="19">
                  <c:v>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54.753950563807265</c:v>
                </c:pt>
                <c:pt idx="1">
                  <c:v>59.58358985877616</c:v>
                </c:pt>
                <c:pt idx="2">
                  <c:v>19.019061076114678</c:v>
                </c:pt>
                <c:pt idx="3">
                  <c:v>34.466588529912755</c:v>
                </c:pt>
                <c:pt idx="4">
                  <c:v>53.04905353559566</c:v>
                </c:pt>
                <c:pt idx="5">
                  <c:v>46.89798564814096</c:v>
                </c:pt>
                <c:pt idx="6">
                  <c:v>29.2708627555107</c:v>
                </c:pt>
                <c:pt idx="7">
                  <c:v>48.52635098851563</c:v>
                </c:pt>
                <c:pt idx="8">
                  <c:v>36.40983903464448</c:v>
                </c:pt>
                <c:pt idx="9">
                  <c:v>79.68617717497145</c:v>
                </c:pt>
                <c:pt idx="10">
                  <c:v>1.575395212950092</c:v>
                </c:pt>
                <c:pt idx="11">
                  <c:v>44.928182024071916</c:v>
                </c:pt>
                <c:pt idx="12">
                  <c:v>43.417369818496894</c:v>
                </c:pt>
                <c:pt idx="13">
                  <c:v>30.84081202388535</c:v>
                </c:pt>
                <c:pt idx="14">
                  <c:v>41.46549959862129</c:v>
                </c:pt>
                <c:pt idx="15">
                  <c:v>66.18742475477096</c:v>
                </c:pt>
                <c:pt idx="16">
                  <c:v>39.92482862286673</c:v>
                </c:pt>
                <c:pt idx="17">
                  <c:v>43.83114122402927</c:v>
                </c:pt>
                <c:pt idx="18">
                  <c:v>39.62395208475685</c:v>
                </c:pt>
                <c:pt idx="19">
                  <c:v>50.19227013324333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周围血管科</c:v>
                </c:pt>
                <c:pt idx="1">
                  <c:v>肛肠科</c:v>
                </c:pt>
                <c:pt idx="2">
                  <c:v>小儿骨科</c:v>
                </c:pt>
                <c:pt idx="3">
                  <c:v>老年医学科</c:v>
                </c:pt>
                <c:pt idx="4">
                  <c:v>心病三科</c:v>
                </c:pt>
                <c:pt idx="5">
                  <c:v>东区肾病科</c:v>
                </c:pt>
                <c:pt idx="6">
                  <c:v>医院</c:v>
                </c:pt>
                <c:pt idx="7">
                  <c:v>中医经典科</c:v>
                </c:pt>
                <c:pt idx="8">
                  <c:v>康复科</c:v>
                </c:pt>
                <c:pt idx="9">
                  <c:v>美容皮肤科</c:v>
                </c:pt>
                <c:pt idx="10">
                  <c:v>脑病一科</c:v>
                </c:pt>
                <c:pt idx="11">
                  <c:v>血液科</c:v>
                </c:pt>
                <c:pt idx="12">
                  <c:v>神经内科</c:v>
                </c:pt>
                <c:pt idx="13">
                  <c:v>泌尿外科</c:v>
                </c:pt>
                <c:pt idx="14">
                  <c:v>重症医学科</c:v>
                </c:pt>
                <c:pt idx="15">
                  <c:v>消化内科</c:v>
                </c:pt>
                <c:pt idx="16">
                  <c:v>心病二科</c:v>
                </c:pt>
                <c:pt idx="17">
                  <c:v>心病一科</c:v>
                </c:pt>
                <c:pt idx="18">
                  <c:v>妇科妇二科合并</c:v>
                </c:pt>
                <c:pt idx="19">
                  <c:v>治未病中心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49.17870386800844</c:v>
                </c:pt>
                <c:pt idx="1">
                  <c:v>48.1761320613123</c:v>
                </c:pt>
                <c:pt idx="2">
                  <c:v>47.345311594841526</c:v>
                </c:pt>
                <c:pt idx="3">
                  <c:v>46.74094434122343</c:v>
                </c:pt>
                <c:pt idx="4">
                  <c:v>46.674918378772084</c:v>
                </c:pt>
                <c:pt idx="5">
                  <c:v>45.590736420961974</c:v>
                </c:pt>
                <c:pt idx="6">
                  <c:v>45.12190083528947</c:v>
                </c:pt>
                <c:pt idx="7">
                  <c:v>44.840212345838225</c:v>
                </c:pt>
                <c:pt idx="8">
                  <c:v>44.25195963125913</c:v>
                </c:pt>
                <c:pt idx="9">
                  <c:v>42.67550332474629</c:v>
                </c:pt>
                <c:pt idx="10">
                  <c:v>42.296864671971626</c:v>
                </c:pt>
                <c:pt idx="11">
                  <c:v>41.78324089798935</c:v>
                </c:pt>
                <c:pt idx="12">
                  <c:v>41.60926365399533</c:v>
                </c:pt>
                <c:pt idx="13">
                  <c:v>41.52738914233885</c:v>
                </c:pt>
                <c:pt idx="14">
                  <c:v>40.60107044076259</c:v>
                </c:pt>
                <c:pt idx="15">
                  <c:v>40.33176117972464</c:v>
                </c:pt>
                <c:pt idx="16">
                  <c:v>39.906932491018544</c:v>
                </c:pt>
                <c:pt idx="17">
                  <c:v>39.64939481956954</c:v>
                </c:pt>
                <c:pt idx="18">
                  <c:v>38.93839783758429</c:v>
                </c:pt>
                <c:pt idx="19">
                  <c:v>38.72789884101734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周围血管科</c:v>
                </c:pt>
                <c:pt idx="1">
                  <c:v>肛肠科</c:v>
                </c:pt>
                <c:pt idx="2">
                  <c:v>小儿骨科</c:v>
                </c:pt>
                <c:pt idx="3">
                  <c:v>老年医学科</c:v>
                </c:pt>
                <c:pt idx="4">
                  <c:v>心病三科</c:v>
                </c:pt>
                <c:pt idx="5">
                  <c:v>东区肾病科</c:v>
                </c:pt>
                <c:pt idx="6">
                  <c:v>医院</c:v>
                </c:pt>
                <c:pt idx="7">
                  <c:v>中医经典科</c:v>
                </c:pt>
                <c:pt idx="8">
                  <c:v>康复科</c:v>
                </c:pt>
                <c:pt idx="9">
                  <c:v>美容皮肤科</c:v>
                </c:pt>
                <c:pt idx="10">
                  <c:v>脑病一科</c:v>
                </c:pt>
                <c:pt idx="11">
                  <c:v>血液科</c:v>
                </c:pt>
                <c:pt idx="12">
                  <c:v>神经内科</c:v>
                </c:pt>
                <c:pt idx="13">
                  <c:v>泌尿外科</c:v>
                </c:pt>
                <c:pt idx="14">
                  <c:v>重症医学科</c:v>
                </c:pt>
                <c:pt idx="15">
                  <c:v>消化内科</c:v>
                </c:pt>
                <c:pt idx="16">
                  <c:v>心病二科</c:v>
                </c:pt>
                <c:pt idx="17">
                  <c:v>心病一科</c:v>
                </c:pt>
                <c:pt idx="18">
                  <c:v>妇科妇二科合并</c:v>
                </c:pt>
                <c:pt idx="19">
                  <c:v>治未病中心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17.533025265487815</c:v>
                </c:pt>
                <c:pt idx="1">
                  <c:v>27.85727627319409</c:v>
                </c:pt>
                <c:pt idx="2">
                  <c:v>18.451064881795435</c:v>
                </c:pt>
                <c:pt idx="3">
                  <c:v>20.775422781487833</c:v>
                </c:pt>
                <c:pt idx="4">
                  <c:v>27.685604389787443</c:v>
                </c:pt>
                <c:pt idx="5">
                  <c:v>12.38705248787197</c:v>
                </c:pt>
                <c:pt idx="6">
                  <c:v>23.963271892417236</c:v>
                </c:pt>
                <c:pt idx="7">
                  <c:v>12.515426271097414</c:v>
                </c:pt>
                <c:pt idx="8">
                  <c:v>26.327132852480126</c:v>
                </c:pt>
                <c:pt idx="9">
                  <c:v>5.866792789694022</c:v>
                </c:pt>
                <c:pt idx="10">
                  <c:v>15.512269862080899</c:v>
                </c:pt>
                <c:pt idx="11">
                  <c:v>25.189365653477005</c:v>
                </c:pt>
                <c:pt idx="12">
                  <c:v>10.08924055176065</c:v>
                </c:pt>
                <c:pt idx="13">
                  <c:v>24.19829836128117</c:v>
                </c:pt>
                <c:pt idx="14">
                  <c:v>21.245074280305015</c:v>
                </c:pt>
                <c:pt idx="15">
                  <c:v>34.6754103253369</c:v>
                </c:pt>
                <c:pt idx="16">
                  <c:v>7.768328885708496</c:v>
                </c:pt>
                <c:pt idx="17">
                  <c:v>32.657979703108246</c:v>
                </c:pt>
                <c:pt idx="18">
                  <c:v>27.15127131734335</c:v>
                </c:pt>
                <c:pt idx="19">
                  <c:v>13.934770165557433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周围血管科</c:v>
                </c:pt>
                <c:pt idx="1">
                  <c:v>肛肠科</c:v>
                </c:pt>
                <c:pt idx="2">
                  <c:v>小儿骨科</c:v>
                </c:pt>
                <c:pt idx="3">
                  <c:v>老年医学科</c:v>
                </c:pt>
                <c:pt idx="4">
                  <c:v>心病三科</c:v>
                </c:pt>
                <c:pt idx="5">
                  <c:v>东区肾病科</c:v>
                </c:pt>
                <c:pt idx="6">
                  <c:v>医院</c:v>
                </c:pt>
                <c:pt idx="7">
                  <c:v>中医经典科</c:v>
                </c:pt>
                <c:pt idx="8">
                  <c:v>康复科</c:v>
                </c:pt>
                <c:pt idx="9">
                  <c:v>美容皮肤科</c:v>
                </c:pt>
                <c:pt idx="10">
                  <c:v>脑病一科</c:v>
                </c:pt>
                <c:pt idx="11">
                  <c:v>血液科</c:v>
                </c:pt>
                <c:pt idx="12">
                  <c:v>神经内科</c:v>
                </c:pt>
                <c:pt idx="13">
                  <c:v>泌尿外科</c:v>
                </c:pt>
                <c:pt idx="14">
                  <c:v>重症医学科</c:v>
                </c:pt>
                <c:pt idx="15">
                  <c:v>消化内科</c:v>
                </c:pt>
                <c:pt idx="16">
                  <c:v>心病二科</c:v>
                </c:pt>
                <c:pt idx="17">
                  <c:v>心病一科</c:v>
                </c:pt>
                <c:pt idx="18">
                  <c:v>妇科妇二科合并</c:v>
                </c:pt>
                <c:pt idx="19">
                  <c:v>治未病中心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49.17870386800844</c:v>
                </c:pt>
                <c:pt idx="1">
                  <c:v>48.1761320613123</c:v>
                </c:pt>
                <c:pt idx="2">
                  <c:v>47.345311594841526</c:v>
                </c:pt>
                <c:pt idx="3">
                  <c:v>46.74094434122343</c:v>
                </c:pt>
                <c:pt idx="4">
                  <c:v>46.674918378772084</c:v>
                </c:pt>
                <c:pt idx="5">
                  <c:v>45.590736420961974</c:v>
                </c:pt>
                <c:pt idx="6">
                  <c:v>45.12190083528947</c:v>
                </c:pt>
                <c:pt idx="7">
                  <c:v>44.840212345838225</c:v>
                </c:pt>
                <c:pt idx="8">
                  <c:v>44.25195963125913</c:v>
                </c:pt>
                <c:pt idx="9">
                  <c:v>42.67550332474629</c:v>
                </c:pt>
                <c:pt idx="10">
                  <c:v>42.296864671971626</c:v>
                </c:pt>
                <c:pt idx="11">
                  <c:v>41.78324089798935</c:v>
                </c:pt>
                <c:pt idx="12">
                  <c:v>41.60926365399533</c:v>
                </c:pt>
                <c:pt idx="13">
                  <c:v>41.52738914233885</c:v>
                </c:pt>
                <c:pt idx="14">
                  <c:v>40.60107044076259</c:v>
                </c:pt>
                <c:pt idx="15">
                  <c:v>40.33176117972464</c:v>
                </c:pt>
                <c:pt idx="16">
                  <c:v>39.906932491018544</c:v>
                </c:pt>
                <c:pt idx="17">
                  <c:v>39.64939481956954</c:v>
                </c:pt>
                <c:pt idx="18">
                  <c:v>38.93839783758429</c:v>
                </c:pt>
                <c:pt idx="19">
                  <c:v>38.72789884101734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周围血管科</c:v>
                </c:pt>
                <c:pt idx="1">
                  <c:v>肛肠科</c:v>
                </c:pt>
                <c:pt idx="2">
                  <c:v>小儿骨科</c:v>
                </c:pt>
                <c:pt idx="3">
                  <c:v>老年医学科</c:v>
                </c:pt>
                <c:pt idx="4">
                  <c:v>心病三科</c:v>
                </c:pt>
                <c:pt idx="5">
                  <c:v>东区肾病科</c:v>
                </c:pt>
                <c:pt idx="6">
                  <c:v>医院</c:v>
                </c:pt>
                <c:pt idx="7">
                  <c:v>中医经典科</c:v>
                </c:pt>
                <c:pt idx="8">
                  <c:v>康复科</c:v>
                </c:pt>
                <c:pt idx="9">
                  <c:v>美容皮肤科</c:v>
                </c:pt>
                <c:pt idx="10">
                  <c:v>脑病一科</c:v>
                </c:pt>
                <c:pt idx="11">
                  <c:v>血液科</c:v>
                </c:pt>
                <c:pt idx="12">
                  <c:v>神经内科</c:v>
                </c:pt>
                <c:pt idx="13">
                  <c:v>泌尿外科</c:v>
                </c:pt>
                <c:pt idx="14">
                  <c:v>重症医学科</c:v>
                </c:pt>
                <c:pt idx="15">
                  <c:v>消化内科</c:v>
                </c:pt>
                <c:pt idx="16">
                  <c:v>心病二科</c:v>
                </c:pt>
                <c:pt idx="17">
                  <c:v>心病一科</c:v>
                </c:pt>
                <c:pt idx="18">
                  <c:v>妇科妇二科合并</c:v>
                </c:pt>
                <c:pt idx="19">
                  <c:v>治未病中心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39.653687659904996</c:v>
                </c:pt>
                <c:pt idx="1">
                  <c:v>40.27069708671841</c:v>
                </c:pt>
                <c:pt idx="2">
                  <c:v>34.021878274332764</c:v>
                </c:pt>
                <c:pt idx="3">
                  <c:v>53.543703832923526</c:v>
                </c:pt>
                <c:pt idx="4">
                  <c:v>44.139575148331296</c:v>
                </c:pt>
                <c:pt idx="5">
                  <c:v>40.411431758228275</c:v>
                </c:pt>
                <c:pt idx="6">
                  <c:v>54.516806981665944</c:v>
                </c:pt>
                <c:pt idx="7">
                  <c:v>52.374853779534355</c:v>
                </c:pt>
                <c:pt idx="8">
                  <c:v>58.86457286777795</c:v>
                </c:pt>
                <c:pt idx="9">
                  <c:v>48.848766986283685</c:v>
                </c:pt>
                <c:pt idx="10">
                  <c:v>49.054937891276836</c:v>
                </c:pt>
                <c:pt idx="11">
                  <c:v>62.07164703809124</c:v>
                </c:pt>
                <c:pt idx="12">
                  <c:v>59.52800939679366</c:v>
                </c:pt>
                <c:pt idx="13">
                  <c:v>55.97344318464666</c:v>
                </c:pt>
                <c:pt idx="14">
                  <c:v>41.23592748070641</c:v>
                </c:pt>
                <c:pt idx="15">
                  <c:v>67.46908252060871</c:v>
                </c:pt>
                <c:pt idx="16">
                  <c:v>47.78693357650461</c:v>
                </c:pt>
                <c:pt idx="17">
                  <c:v>60.953372605712794</c:v>
                </c:pt>
                <c:pt idx="18">
                  <c:v>42.44545321174634</c:v>
                </c:pt>
                <c:pt idx="19">
                  <c:v>45.65190444554157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周围血管科</c:v>
                </c:pt>
                <c:pt idx="1">
                  <c:v>肛肠科</c:v>
                </c:pt>
                <c:pt idx="2">
                  <c:v>小儿骨科</c:v>
                </c:pt>
                <c:pt idx="3">
                  <c:v>老年医学科</c:v>
                </c:pt>
                <c:pt idx="4">
                  <c:v>心病三科</c:v>
                </c:pt>
                <c:pt idx="5">
                  <c:v>东区肾病科</c:v>
                </c:pt>
                <c:pt idx="6">
                  <c:v>医院</c:v>
                </c:pt>
                <c:pt idx="7">
                  <c:v>中医经典科</c:v>
                </c:pt>
                <c:pt idx="8">
                  <c:v>康复科</c:v>
                </c:pt>
                <c:pt idx="9">
                  <c:v>美容皮肤科</c:v>
                </c:pt>
                <c:pt idx="10">
                  <c:v>脑病一科</c:v>
                </c:pt>
                <c:pt idx="11">
                  <c:v>血液科</c:v>
                </c:pt>
                <c:pt idx="12">
                  <c:v>神经内科</c:v>
                </c:pt>
                <c:pt idx="13">
                  <c:v>泌尿外科</c:v>
                </c:pt>
                <c:pt idx="14">
                  <c:v>重症医学科</c:v>
                </c:pt>
                <c:pt idx="15">
                  <c:v>消化内科</c:v>
                </c:pt>
                <c:pt idx="16">
                  <c:v>心病二科</c:v>
                </c:pt>
                <c:pt idx="17">
                  <c:v>心病一科</c:v>
                </c:pt>
                <c:pt idx="18">
                  <c:v>妇科妇二科合并</c:v>
                </c:pt>
                <c:pt idx="19">
                  <c:v>治未病中心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49.17870386800844</c:v>
                </c:pt>
                <c:pt idx="1">
                  <c:v>48.1761320613123</c:v>
                </c:pt>
                <c:pt idx="2">
                  <c:v>47.345311594841526</c:v>
                </c:pt>
                <c:pt idx="3">
                  <c:v>46.74094434122343</c:v>
                </c:pt>
                <c:pt idx="4">
                  <c:v>46.674918378772084</c:v>
                </c:pt>
                <c:pt idx="5">
                  <c:v>45.590736420961974</c:v>
                </c:pt>
                <c:pt idx="6">
                  <c:v>45.12190083528947</c:v>
                </c:pt>
                <c:pt idx="7">
                  <c:v>44.840212345838225</c:v>
                </c:pt>
                <c:pt idx="8">
                  <c:v>44.25195963125913</c:v>
                </c:pt>
                <c:pt idx="9">
                  <c:v>42.67550332474629</c:v>
                </c:pt>
                <c:pt idx="10">
                  <c:v>42.296864671971626</c:v>
                </c:pt>
                <c:pt idx="11">
                  <c:v>41.78324089798935</c:v>
                </c:pt>
                <c:pt idx="12">
                  <c:v>41.60926365399533</c:v>
                </c:pt>
                <c:pt idx="13">
                  <c:v>41.52738914233885</c:v>
                </c:pt>
                <c:pt idx="14">
                  <c:v>40.60107044076259</c:v>
                </c:pt>
                <c:pt idx="15">
                  <c:v>40.33176117972464</c:v>
                </c:pt>
                <c:pt idx="16">
                  <c:v>39.906932491018544</c:v>
                </c:pt>
                <c:pt idx="17">
                  <c:v>39.64939481956954</c:v>
                </c:pt>
                <c:pt idx="18">
                  <c:v>38.93839783758429</c:v>
                </c:pt>
                <c:pt idx="19">
                  <c:v>38.72789884101734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周围血管科</c:v>
                </c:pt>
                <c:pt idx="1">
                  <c:v>肛肠科</c:v>
                </c:pt>
                <c:pt idx="2">
                  <c:v>小儿骨科</c:v>
                </c:pt>
                <c:pt idx="3">
                  <c:v>老年医学科</c:v>
                </c:pt>
                <c:pt idx="4">
                  <c:v>心病三科</c:v>
                </c:pt>
                <c:pt idx="5">
                  <c:v>东区肾病科</c:v>
                </c:pt>
                <c:pt idx="6">
                  <c:v>医院</c:v>
                </c:pt>
                <c:pt idx="7">
                  <c:v>中医经典科</c:v>
                </c:pt>
                <c:pt idx="8">
                  <c:v>康复科</c:v>
                </c:pt>
                <c:pt idx="9">
                  <c:v>美容皮肤科</c:v>
                </c:pt>
                <c:pt idx="10">
                  <c:v>脑病一科</c:v>
                </c:pt>
                <c:pt idx="11">
                  <c:v>血液科</c:v>
                </c:pt>
                <c:pt idx="12">
                  <c:v>神经内科</c:v>
                </c:pt>
                <c:pt idx="13">
                  <c:v>泌尿外科</c:v>
                </c:pt>
                <c:pt idx="14">
                  <c:v>重症医学科</c:v>
                </c:pt>
                <c:pt idx="15">
                  <c:v>消化内科</c:v>
                </c:pt>
                <c:pt idx="16">
                  <c:v>心病二科</c:v>
                </c:pt>
                <c:pt idx="17">
                  <c:v>心病一科</c:v>
                </c:pt>
                <c:pt idx="18">
                  <c:v>妇科妇二科合并</c:v>
                </c:pt>
                <c:pt idx="19">
                  <c:v>治未病中心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53.83321688639399</c:v>
                </c:pt>
                <c:pt idx="1">
                  <c:v>60.41752204953606</c:v>
                </c:pt>
                <c:pt idx="2">
                  <c:v>47.82093644176221</c:v>
                </c:pt>
                <c:pt idx="3">
                  <c:v>63.08875986866262</c:v>
                </c:pt>
                <c:pt idx="4">
                  <c:v>30.233528513950883</c:v>
                </c:pt>
                <c:pt idx="5">
                  <c:v>40.248403113688006</c:v>
                </c:pt>
                <c:pt idx="6">
                  <c:v>39.35310415368515</c:v>
                </c:pt>
                <c:pt idx="7">
                  <c:v>44.810972289851506</c:v>
                </c:pt>
                <c:pt idx="8">
                  <c:v>52.96322866544945</c:v>
                </c:pt>
                <c:pt idx="9">
                  <c:v>45.63375235278816</c:v>
                </c:pt>
                <c:pt idx="10">
                  <c:v>58.605554659133354</c:v>
                </c:pt>
                <c:pt idx="11">
                  <c:v>55.04926215388669</c:v>
                </c:pt>
                <c:pt idx="12">
                  <c:v>48.13597926433392</c:v>
                </c:pt>
                <c:pt idx="13">
                  <c:v>57.14860495067569</c:v>
                </c:pt>
                <c:pt idx="14">
                  <c:v>49.18451247168913</c:v>
                </c:pt>
                <c:pt idx="15">
                  <c:v>62.688655338586535</c:v>
                </c:pt>
                <c:pt idx="16">
                  <c:v>39.231205322952164</c:v>
                </c:pt>
                <c:pt idx="17">
                  <c:v>44.99875467100076</c:v>
                </c:pt>
                <c:pt idx="18">
                  <c:v>51.88932134224251</c:v>
                </c:pt>
                <c:pt idx="19">
                  <c:v>55.860591693268944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周围血管科</c:v>
                </c:pt>
                <c:pt idx="1">
                  <c:v>肛肠科</c:v>
                </c:pt>
                <c:pt idx="2">
                  <c:v>小儿骨科</c:v>
                </c:pt>
                <c:pt idx="3">
                  <c:v>老年医学科</c:v>
                </c:pt>
                <c:pt idx="4">
                  <c:v>心病三科</c:v>
                </c:pt>
                <c:pt idx="5">
                  <c:v>东区肾病科</c:v>
                </c:pt>
                <c:pt idx="6">
                  <c:v>医院</c:v>
                </c:pt>
                <c:pt idx="7">
                  <c:v>中医经典科</c:v>
                </c:pt>
                <c:pt idx="8">
                  <c:v>康复科</c:v>
                </c:pt>
                <c:pt idx="9">
                  <c:v>美容皮肤科</c:v>
                </c:pt>
                <c:pt idx="10">
                  <c:v>脑病一科</c:v>
                </c:pt>
                <c:pt idx="11">
                  <c:v>血液科</c:v>
                </c:pt>
                <c:pt idx="12">
                  <c:v>神经内科</c:v>
                </c:pt>
                <c:pt idx="13">
                  <c:v>泌尿外科</c:v>
                </c:pt>
                <c:pt idx="14">
                  <c:v>重症医学科</c:v>
                </c:pt>
                <c:pt idx="15">
                  <c:v>消化内科</c:v>
                </c:pt>
                <c:pt idx="16">
                  <c:v>心病二科</c:v>
                </c:pt>
                <c:pt idx="17">
                  <c:v>心病一科</c:v>
                </c:pt>
                <c:pt idx="18">
                  <c:v>妇科妇二科合并</c:v>
                </c:pt>
                <c:pt idx="19">
                  <c:v>治未病中心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49.17870386800844</c:v>
                </c:pt>
                <c:pt idx="1">
                  <c:v>48.1761320613123</c:v>
                </c:pt>
                <c:pt idx="2">
                  <c:v>47.345311594841526</c:v>
                </c:pt>
                <c:pt idx="3">
                  <c:v>46.74094434122343</c:v>
                </c:pt>
                <c:pt idx="4">
                  <c:v>46.674918378772084</c:v>
                </c:pt>
                <c:pt idx="5">
                  <c:v>45.590736420961974</c:v>
                </c:pt>
                <c:pt idx="6">
                  <c:v>45.12190083528947</c:v>
                </c:pt>
                <c:pt idx="7">
                  <c:v>44.840212345838225</c:v>
                </c:pt>
                <c:pt idx="8">
                  <c:v>44.25195963125913</c:v>
                </c:pt>
                <c:pt idx="9">
                  <c:v>42.67550332474629</c:v>
                </c:pt>
                <c:pt idx="10">
                  <c:v>42.296864671971626</c:v>
                </c:pt>
                <c:pt idx="11">
                  <c:v>41.78324089798935</c:v>
                </c:pt>
                <c:pt idx="12">
                  <c:v>41.60926365399533</c:v>
                </c:pt>
                <c:pt idx="13">
                  <c:v>41.52738914233885</c:v>
                </c:pt>
                <c:pt idx="14">
                  <c:v>40.60107044076259</c:v>
                </c:pt>
                <c:pt idx="15">
                  <c:v>40.33176117972464</c:v>
                </c:pt>
                <c:pt idx="16">
                  <c:v>39.906932491018544</c:v>
                </c:pt>
                <c:pt idx="17">
                  <c:v>39.64939481956954</c:v>
                </c:pt>
                <c:pt idx="18">
                  <c:v>38.93839783758429</c:v>
                </c:pt>
                <c:pt idx="19">
                  <c:v>38.72789884101734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周围血管科</c:v>
                </c:pt>
                <c:pt idx="1">
                  <c:v>肛肠科</c:v>
                </c:pt>
                <c:pt idx="2">
                  <c:v>小儿骨科</c:v>
                </c:pt>
                <c:pt idx="3">
                  <c:v>老年医学科</c:v>
                </c:pt>
                <c:pt idx="4">
                  <c:v>心病三科</c:v>
                </c:pt>
                <c:pt idx="5">
                  <c:v>东区肾病科</c:v>
                </c:pt>
                <c:pt idx="6">
                  <c:v>医院</c:v>
                </c:pt>
                <c:pt idx="7">
                  <c:v>中医经典科</c:v>
                </c:pt>
                <c:pt idx="8">
                  <c:v>康复科</c:v>
                </c:pt>
                <c:pt idx="9">
                  <c:v>美容皮肤科</c:v>
                </c:pt>
                <c:pt idx="10">
                  <c:v>脑病一科</c:v>
                </c:pt>
                <c:pt idx="11">
                  <c:v>血液科</c:v>
                </c:pt>
                <c:pt idx="12">
                  <c:v>神经内科</c:v>
                </c:pt>
                <c:pt idx="13">
                  <c:v>泌尿外科</c:v>
                </c:pt>
                <c:pt idx="14">
                  <c:v>重症医学科</c:v>
                </c:pt>
                <c:pt idx="15">
                  <c:v>消化内科</c:v>
                </c:pt>
                <c:pt idx="16">
                  <c:v>心病二科</c:v>
                </c:pt>
                <c:pt idx="17">
                  <c:v>心病一科</c:v>
                </c:pt>
                <c:pt idx="18">
                  <c:v>妇科妇二科合并</c:v>
                </c:pt>
                <c:pt idx="19">
                  <c:v>治未病中心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52.33076016810402</c:v>
                </c:pt>
                <c:pt idx="1">
                  <c:v>59.967325807460156</c:v>
                </c:pt>
                <c:pt idx="2">
                  <c:v>58.877600821147254</c:v>
                </c:pt>
                <c:pt idx="3">
                  <c:v>54.38178232989339</c:v>
                </c:pt>
                <c:pt idx="4">
                  <c:v>53.175100183580085</c:v>
                </c:pt>
                <c:pt idx="5">
                  <c:v>43.10398185528851</c:v>
                </c:pt>
                <c:pt idx="6">
                  <c:v>42.86508238593795</c:v>
                </c:pt>
                <c:pt idx="7">
                  <c:v>45.24659805652923</c:v>
                </c:pt>
                <c:pt idx="8">
                  <c:v>36.90277606582772</c:v>
                </c:pt>
                <c:pt idx="9">
                  <c:v>56.41893159721071</c:v>
                </c:pt>
                <c:pt idx="10">
                  <c:v>54.20072632524567</c:v>
                </c:pt>
                <c:pt idx="11">
                  <c:v>45.58343047019047</c:v>
                </c:pt>
                <c:pt idx="12">
                  <c:v>42.56140341268176</c:v>
                </c:pt>
                <c:pt idx="13">
                  <c:v>47.46543850768039</c:v>
                </c:pt>
                <c:pt idx="14">
                  <c:v>58.35768760773981</c:v>
                </c:pt>
                <c:pt idx="15">
                  <c:v>47.51891743782882</c:v>
                </c:pt>
                <c:pt idx="16">
                  <c:v>47.99387893190056</c:v>
                </c:pt>
                <c:pt idx="17">
                  <c:v>45.68404620629132</c:v>
                </c:pt>
                <c:pt idx="18">
                  <c:v>56.05988153488441</c:v>
                </c:pt>
                <c:pt idx="19">
                  <c:v>38.146734311157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周围血管科</c:v>
                </c:pt>
                <c:pt idx="1">
                  <c:v>肛肠科</c:v>
                </c:pt>
                <c:pt idx="2">
                  <c:v>小儿骨科</c:v>
                </c:pt>
                <c:pt idx="3">
                  <c:v>老年医学科</c:v>
                </c:pt>
                <c:pt idx="4">
                  <c:v>心病三科</c:v>
                </c:pt>
                <c:pt idx="5">
                  <c:v>东区肾病科</c:v>
                </c:pt>
                <c:pt idx="6">
                  <c:v>医院</c:v>
                </c:pt>
                <c:pt idx="7">
                  <c:v>中医经典科</c:v>
                </c:pt>
                <c:pt idx="8">
                  <c:v>康复科</c:v>
                </c:pt>
                <c:pt idx="9">
                  <c:v>美容皮肤科</c:v>
                </c:pt>
                <c:pt idx="10">
                  <c:v>脑病一科</c:v>
                </c:pt>
                <c:pt idx="11">
                  <c:v>血液科</c:v>
                </c:pt>
                <c:pt idx="12">
                  <c:v>神经内科</c:v>
                </c:pt>
                <c:pt idx="13">
                  <c:v>泌尿外科</c:v>
                </c:pt>
                <c:pt idx="14">
                  <c:v>重症医学科</c:v>
                </c:pt>
                <c:pt idx="15">
                  <c:v>消化内科</c:v>
                </c:pt>
                <c:pt idx="16">
                  <c:v>心病二科</c:v>
                </c:pt>
                <c:pt idx="17">
                  <c:v>心病一科</c:v>
                </c:pt>
                <c:pt idx="18">
                  <c:v>妇科妇二科合并</c:v>
                </c:pt>
                <c:pt idx="19">
                  <c:v>治未病中心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49.17870386800844</c:v>
                </c:pt>
                <c:pt idx="1">
                  <c:v>48.1761320613123</c:v>
                </c:pt>
                <c:pt idx="2">
                  <c:v>47.345311594841526</c:v>
                </c:pt>
                <c:pt idx="3">
                  <c:v>46.74094434122343</c:v>
                </c:pt>
                <c:pt idx="4">
                  <c:v>46.674918378772084</c:v>
                </c:pt>
                <c:pt idx="5">
                  <c:v>45.590736420961974</c:v>
                </c:pt>
                <c:pt idx="6">
                  <c:v>45.12190083528947</c:v>
                </c:pt>
                <c:pt idx="7">
                  <c:v>44.840212345838225</c:v>
                </c:pt>
                <c:pt idx="8">
                  <c:v>44.25195963125913</c:v>
                </c:pt>
                <c:pt idx="9">
                  <c:v>42.67550332474629</c:v>
                </c:pt>
                <c:pt idx="10">
                  <c:v>42.296864671971626</c:v>
                </c:pt>
                <c:pt idx="11">
                  <c:v>41.78324089798935</c:v>
                </c:pt>
                <c:pt idx="12">
                  <c:v>41.60926365399533</c:v>
                </c:pt>
                <c:pt idx="13">
                  <c:v>41.52738914233885</c:v>
                </c:pt>
                <c:pt idx="14">
                  <c:v>40.60107044076259</c:v>
                </c:pt>
                <c:pt idx="15">
                  <c:v>40.33176117972464</c:v>
                </c:pt>
                <c:pt idx="16">
                  <c:v>39.906932491018544</c:v>
                </c:pt>
                <c:pt idx="17">
                  <c:v>39.64939481956954</c:v>
                </c:pt>
                <c:pt idx="18">
                  <c:v>38.93839783758429</c:v>
                </c:pt>
                <c:pt idx="19">
                  <c:v>38.72789884101734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周围血管科</c:v>
                </c:pt>
                <c:pt idx="1">
                  <c:v>肛肠科</c:v>
                </c:pt>
                <c:pt idx="2">
                  <c:v>小儿骨科</c:v>
                </c:pt>
                <c:pt idx="3">
                  <c:v>老年医学科</c:v>
                </c:pt>
                <c:pt idx="4">
                  <c:v>心病三科</c:v>
                </c:pt>
                <c:pt idx="5">
                  <c:v>东区肾病科</c:v>
                </c:pt>
                <c:pt idx="6">
                  <c:v>医院</c:v>
                </c:pt>
                <c:pt idx="7">
                  <c:v>中医经典科</c:v>
                </c:pt>
                <c:pt idx="8">
                  <c:v>康复科</c:v>
                </c:pt>
                <c:pt idx="9">
                  <c:v>美容皮肤科</c:v>
                </c:pt>
                <c:pt idx="10">
                  <c:v>脑病一科</c:v>
                </c:pt>
                <c:pt idx="11">
                  <c:v>血液科</c:v>
                </c:pt>
                <c:pt idx="12">
                  <c:v>神经内科</c:v>
                </c:pt>
                <c:pt idx="13">
                  <c:v>泌尿外科</c:v>
                </c:pt>
                <c:pt idx="14">
                  <c:v>重症医学科</c:v>
                </c:pt>
                <c:pt idx="15">
                  <c:v>消化内科</c:v>
                </c:pt>
                <c:pt idx="16">
                  <c:v>心病二科</c:v>
                </c:pt>
                <c:pt idx="17">
                  <c:v>心病一科</c:v>
                </c:pt>
                <c:pt idx="18">
                  <c:v>妇科妇二科合并</c:v>
                </c:pt>
                <c:pt idx="19">
                  <c:v>治未病中心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52.211127348415275</c:v>
                </c:pt>
                <c:pt idx="1">
                  <c:v>44.332300454355156</c:v>
                </c:pt>
                <c:pt idx="2">
                  <c:v>56.142791825701536</c:v>
                </c:pt>
                <c:pt idx="3">
                  <c:v>41.96479223260112</c:v>
                </c:pt>
                <c:pt idx="4">
                  <c:v>44.712809359568155</c:v>
                </c:pt>
                <c:pt idx="5">
                  <c:v>32.4196158285308</c:v>
                </c:pt>
                <c:pt idx="6">
                  <c:v>16.893519711124675</c:v>
                </c:pt>
                <c:pt idx="7">
                  <c:v>50.71349777508185</c:v>
                </c:pt>
                <c:pt idx="8">
                  <c:v>42.316391494254596</c:v>
                </c:pt>
                <c:pt idx="9">
                  <c:v>58.51681358049474</c:v>
                </c:pt>
                <c:pt idx="10">
                  <c:v>45.33612128291908</c:v>
                </c:pt>
                <c:pt idx="11">
                  <c:v>39.67739495299803</c:v>
                </c:pt>
                <c:pt idx="12">
                  <c:v>45.53814596677337</c:v>
                </c:pt>
                <c:pt idx="13">
                  <c:v>54.2063913461148</c:v>
                </c:pt>
                <c:pt idx="14">
                  <c:v>47.753557893112145</c:v>
                </c:pt>
                <c:pt idx="15">
                  <c:v>46.57525170680728</c:v>
                </c:pt>
                <c:pt idx="16">
                  <c:v>56.07595311353165</c:v>
                </c:pt>
                <c:pt idx="17">
                  <c:v>38.01129707646855</c:v>
                </c:pt>
                <c:pt idx="18">
                  <c:v>32.89268613743828</c:v>
                </c:pt>
                <c:pt idx="19">
                  <c:v>41.215992324376245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周围血管科</c:v>
                </c:pt>
                <c:pt idx="1">
                  <c:v>肛肠科</c:v>
                </c:pt>
                <c:pt idx="2">
                  <c:v>小儿骨科</c:v>
                </c:pt>
                <c:pt idx="3">
                  <c:v>老年医学科</c:v>
                </c:pt>
                <c:pt idx="4">
                  <c:v>心病三科</c:v>
                </c:pt>
                <c:pt idx="5">
                  <c:v>东区肾病科</c:v>
                </c:pt>
                <c:pt idx="6">
                  <c:v>医院</c:v>
                </c:pt>
                <c:pt idx="7">
                  <c:v>中医经典科</c:v>
                </c:pt>
                <c:pt idx="8">
                  <c:v>康复科</c:v>
                </c:pt>
                <c:pt idx="9">
                  <c:v>美容皮肤科</c:v>
                </c:pt>
                <c:pt idx="10">
                  <c:v>脑病一科</c:v>
                </c:pt>
                <c:pt idx="11">
                  <c:v>血液科</c:v>
                </c:pt>
                <c:pt idx="12">
                  <c:v>神经内科</c:v>
                </c:pt>
                <c:pt idx="13">
                  <c:v>泌尿外科</c:v>
                </c:pt>
                <c:pt idx="14">
                  <c:v>重症医学科</c:v>
                </c:pt>
                <c:pt idx="15">
                  <c:v>消化内科</c:v>
                </c:pt>
                <c:pt idx="16">
                  <c:v>心病二科</c:v>
                </c:pt>
                <c:pt idx="17">
                  <c:v>心病一科</c:v>
                </c:pt>
                <c:pt idx="18">
                  <c:v>妇科妇二科合并</c:v>
                </c:pt>
                <c:pt idx="19">
                  <c:v>治未病中心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49.17870386800844</c:v>
                </c:pt>
                <c:pt idx="1">
                  <c:v>48.1761320613123</c:v>
                </c:pt>
                <c:pt idx="2">
                  <c:v>47.345311594841526</c:v>
                </c:pt>
                <c:pt idx="3">
                  <c:v>46.74094434122343</c:v>
                </c:pt>
                <c:pt idx="4">
                  <c:v>46.674918378772084</c:v>
                </c:pt>
                <c:pt idx="5">
                  <c:v>45.590736420961974</c:v>
                </c:pt>
                <c:pt idx="6">
                  <c:v>45.12190083528947</c:v>
                </c:pt>
                <c:pt idx="7">
                  <c:v>44.840212345838225</c:v>
                </c:pt>
                <c:pt idx="8">
                  <c:v>44.25195963125913</c:v>
                </c:pt>
                <c:pt idx="9">
                  <c:v>42.67550332474629</c:v>
                </c:pt>
                <c:pt idx="10">
                  <c:v>42.296864671971626</c:v>
                </c:pt>
                <c:pt idx="11">
                  <c:v>41.78324089798935</c:v>
                </c:pt>
                <c:pt idx="12">
                  <c:v>41.60926365399533</c:v>
                </c:pt>
                <c:pt idx="13">
                  <c:v>41.52738914233885</c:v>
                </c:pt>
                <c:pt idx="14">
                  <c:v>40.60107044076259</c:v>
                </c:pt>
                <c:pt idx="15">
                  <c:v>40.33176117972464</c:v>
                </c:pt>
                <c:pt idx="16">
                  <c:v>39.906932491018544</c:v>
                </c:pt>
                <c:pt idx="17">
                  <c:v>39.64939481956954</c:v>
                </c:pt>
                <c:pt idx="18">
                  <c:v>38.93839783758429</c:v>
                </c:pt>
                <c:pt idx="19">
                  <c:v>38.72789884101734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周围血管科</c:v>
                </c:pt>
                <c:pt idx="1">
                  <c:v>肛肠科</c:v>
                </c:pt>
                <c:pt idx="2">
                  <c:v>小儿骨科</c:v>
                </c:pt>
                <c:pt idx="3">
                  <c:v>老年医学科</c:v>
                </c:pt>
                <c:pt idx="4">
                  <c:v>心病三科</c:v>
                </c:pt>
                <c:pt idx="5">
                  <c:v>东区肾病科</c:v>
                </c:pt>
                <c:pt idx="6">
                  <c:v>医院</c:v>
                </c:pt>
                <c:pt idx="7">
                  <c:v>中医经典科</c:v>
                </c:pt>
                <c:pt idx="8">
                  <c:v>康复科</c:v>
                </c:pt>
                <c:pt idx="9">
                  <c:v>美容皮肤科</c:v>
                </c:pt>
                <c:pt idx="10">
                  <c:v>脑病一科</c:v>
                </c:pt>
                <c:pt idx="11">
                  <c:v>血液科</c:v>
                </c:pt>
                <c:pt idx="12">
                  <c:v>神经内科</c:v>
                </c:pt>
                <c:pt idx="13">
                  <c:v>泌尿外科</c:v>
                </c:pt>
                <c:pt idx="14">
                  <c:v>重症医学科</c:v>
                </c:pt>
                <c:pt idx="15">
                  <c:v>消化内科</c:v>
                </c:pt>
                <c:pt idx="16">
                  <c:v>心病二科</c:v>
                </c:pt>
                <c:pt idx="17">
                  <c:v>心病一科</c:v>
                </c:pt>
                <c:pt idx="18">
                  <c:v>妇科妇二科合并</c:v>
                </c:pt>
                <c:pt idx="19">
                  <c:v>治未病中心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2.7141418299739986</c:v>
                </c:pt>
                <c:pt idx="1">
                  <c:v>4.615288667245338</c:v>
                </c:pt>
                <c:pt idx="2">
                  <c:v>2.8321411397584653</c:v>
                </c:pt>
                <c:pt idx="3">
                  <c:v>23.89102295874879</c:v>
                </c:pt>
                <c:pt idx="4">
                  <c:v>1.887901323886703</c:v>
                </c:pt>
                <c:pt idx="5">
                  <c:v>4.332767147702675</c:v>
                </c:pt>
                <c:pt idx="6">
                  <c:v>2.5051169345363866</c:v>
                </c:pt>
                <c:pt idx="7">
                  <c:v>7.196776788661434</c:v>
                </c:pt>
                <c:pt idx="8">
                  <c:v>4.074252082419251</c:v>
                </c:pt>
                <c:pt idx="9">
                  <c:v>5.578204725633405</c:v>
                </c:pt>
                <c:pt idx="10">
                  <c:v>10.122803096364105</c:v>
                </c:pt>
                <c:pt idx="11">
                  <c:v>2.562087146102028</c:v>
                </c:pt>
                <c:pt idx="12">
                  <c:v>8.299896172247193</c:v>
                </c:pt>
                <c:pt idx="13">
                  <c:v>23.093306108769408</c:v>
                </c:pt>
                <c:pt idx="14">
                  <c:v>3.6396152032681117</c:v>
                </c:pt>
                <c:pt idx="15">
                  <c:v>1.7726947722819468</c:v>
                </c:pt>
                <c:pt idx="16">
                  <c:v>5.270309483999622</c:v>
                </c:pt>
                <c:pt idx="17">
                  <c:v>4.299124635121242</c:v>
                </c:pt>
                <c:pt idx="18">
                  <c:v>26.888383745007868</c:v>
                </c:pt>
                <c:pt idx="19">
                  <c:v>28.000756165466274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周围血管科</c:v>
                </c:pt>
                <c:pt idx="1">
                  <c:v>肛肠科</c:v>
                </c:pt>
                <c:pt idx="2">
                  <c:v>小儿骨科</c:v>
                </c:pt>
                <c:pt idx="3">
                  <c:v>老年医学科</c:v>
                </c:pt>
                <c:pt idx="4">
                  <c:v>心病三科</c:v>
                </c:pt>
                <c:pt idx="5">
                  <c:v>东区肾病科</c:v>
                </c:pt>
                <c:pt idx="6">
                  <c:v>医院</c:v>
                </c:pt>
                <c:pt idx="7">
                  <c:v>中医经典科</c:v>
                </c:pt>
                <c:pt idx="8">
                  <c:v>康复科</c:v>
                </c:pt>
                <c:pt idx="9">
                  <c:v>美容皮肤科</c:v>
                </c:pt>
                <c:pt idx="10">
                  <c:v>脑病一科</c:v>
                </c:pt>
                <c:pt idx="11">
                  <c:v>血液科</c:v>
                </c:pt>
                <c:pt idx="12">
                  <c:v>神经内科</c:v>
                </c:pt>
                <c:pt idx="13">
                  <c:v>泌尿外科</c:v>
                </c:pt>
                <c:pt idx="14">
                  <c:v>重症医学科</c:v>
                </c:pt>
                <c:pt idx="15">
                  <c:v>消化内科</c:v>
                </c:pt>
                <c:pt idx="16">
                  <c:v>心病二科</c:v>
                </c:pt>
                <c:pt idx="17">
                  <c:v>心病一科</c:v>
                </c:pt>
                <c:pt idx="18">
                  <c:v>妇科妇二科合并</c:v>
                </c:pt>
                <c:pt idx="19">
                  <c:v>治未病中心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49.17870386800844</c:v>
                </c:pt>
                <c:pt idx="1">
                  <c:v>48.1761320613123</c:v>
                </c:pt>
                <c:pt idx="2">
                  <c:v>47.345311594841526</c:v>
                </c:pt>
                <c:pt idx="3">
                  <c:v>46.74094434122343</c:v>
                </c:pt>
                <c:pt idx="4">
                  <c:v>46.674918378772084</c:v>
                </c:pt>
                <c:pt idx="5">
                  <c:v>45.590736420961974</c:v>
                </c:pt>
                <c:pt idx="6">
                  <c:v>45.12190083528947</c:v>
                </c:pt>
                <c:pt idx="7">
                  <c:v>44.840212345838225</c:v>
                </c:pt>
                <c:pt idx="8">
                  <c:v>44.25195963125913</c:v>
                </c:pt>
                <c:pt idx="9">
                  <c:v>42.67550332474629</c:v>
                </c:pt>
                <c:pt idx="10">
                  <c:v>42.296864671971626</c:v>
                </c:pt>
                <c:pt idx="11">
                  <c:v>41.78324089798935</c:v>
                </c:pt>
                <c:pt idx="12">
                  <c:v>41.60926365399533</c:v>
                </c:pt>
                <c:pt idx="13">
                  <c:v>41.52738914233885</c:v>
                </c:pt>
                <c:pt idx="14">
                  <c:v>40.60107044076259</c:v>
                </c:pt>
                <c:pt idx="15">
                  <c:v>40.33176117972464</c:v>
                </c:pt>
                <c:pt idx="16">
                  <c:v>39.906932491018544</c:v>
                </c:pt>
                <c:pt idx="17">
                  <c:v>39.64939481956954</c:v>
                </c:pt>
                <c:pt idx="18">
                  <c:v>38.93839783758429</c:v>
                </c:pt>
                <c:pt idx="19">
                  <c:v>38.72789884101734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周围血管科</c:v>
                </c:pt>
                <c:pt idx="1">
                  <c:v>肛肠科</c:v>
                </c:pt>
                <c:pt idx="2">
                  <c:v>小儿骨科</c:v>
                </c:pt>
                <c:pt idx="3">
                  <c:v>老年医学科</c:v>
                </c:pt>
                <c:pt idx="4">
                  <c:v>心病三科</c:v>
                </c:pt>
                <c:pt idx="5">
                  <c:v>东区肾病科</c:v>
                </c:pt>
                <c:pt idx="6">
                  <c:v>医院</c:v>
                </c:pt>
                <c:pt idx="7">
                  <c:v>中医经典科</c:v>
                </c:pt>
                <c:pt idx="8">
                  <c:v>康复科</c:v>
                </c:pt>
                <c:pt idx="9">
                  <c:v>美容皮肤科</c:v>
                </c:pt>
                <c:pt idx="10">
                  <c:v>脑病一科</c:v>
                </c:pt>
                <c:pt idx="11">
                  <c:v>血液科</c:v>
                </c:pt>
                <c:pt idx="12">
                  <c:v>神经内科</c:v>
                </c:pt>
                <c:pt idx="13">
                  <c:v>泌尿外科</c:v>
                </c:pt>
                <c:pt idx="14">
                  <c:v>重症医学科</c:v>
                </c:pt>
                <c:pt idx="15">
                  <c:v>消化内科</c:v>
                </c:pt>
                <c:pt idx="16">
                  <c:v>心病二科</c:v>
                </c:pt>
                <c:pt idx="17">
                  <c:v>心病一科</c:v>
                </c:pt>
                <c:pt idx="18">
                  <c:v>妇科妇二科合并</c:v>
                </c:pt>
                <c:pt idx="19">
                  <c:v>治未病中心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3.734411113218103</c:v>
                </c:pt>
                <c:pt idx="1">
                  <c:v>11.743057056822526</c:v>
                </c:pt>
                <c:pt idx="2">
                  <c:v>4.293997524305764</c:v>
                </c:pt>
                <c:pt idx="3">
                  <c:v>2.1216499495258376</c:v>
                </c:pt>
                <c:pt idx="4">
                  <c:v>6.369598894708835</c:v>
                </c:pt>
                <c:pt idx="5">
                  <c:v>4.183530493576097</c:v>
                </c:pt>
                <c:pt idx="6">
                  <c:v>66.49348493402505</c:v>
                </c:pt>
                <c:pt idx="7">
                  <c:v>6.557140332661335</c:v>
                </c:pt>
                <c:pt idx="8">
                  <c:v>5.027112181434972</c:v>
                </c:pt>
                <c:pt idx="9">
                  <c:v>6.645784571445547</c:v>
                </c:pt>
                <c:pt idx="10">
                  <c:v>4.287357657953661</c:v>
                </c:pt>
                <c:pt idx="11">
                  <c:v>7.632398493486481</c:v>
                </c:pt>
                <c:pt idx="12">
                  <c:v>5.315436403124729</c:v>
                </c:pt>
                <c:pt idx="13">
                  <c:v>5.844378116278682</c:v>
                </c:pt>
                <c:pt idx="14">
                  <c:v>6.531302989884557</c:v>
                </c:pt>
                <c:pt idx="15">
                  <c:v>7.750541548760951</c:v>
                </c:pt>
                <c:pt idx="16">
                  <c:v>3.3367333785189186</c:v>
                </c:pt>
                <c:pt idx="17">
                  <c:v>2.315141895408148</c:v>
                </c:pt>
                <c:pt idx="18">
                  <c:v>38.200443941197506</c:v>
                </c:pt>
                <c:pt idx="19">
                  <c:v>21.138740432320134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周围血管科</c:v>
                </c:pt>
                <c:pt idx="1">
                  <c:v>肛肠科</c:v>
                </c:pt>
                <c:pt idx="2">
                  <c:v>小儿骨科</c:v>
                </c:pt>
                <c:pt idx="3">
                  <c:v>老年医学科</c:v>
                </c:pt>
                <c:pt idx="4">
                  <c:v>心病三科</c:v>
                </c:pt>
                <c:pt idx="5">
                  <c:v>东区肾病科</c:v>
                </c:pt>
                <c:pt idx="6">
                  <c:v>医院</c:v>
                </c:pt>
                <c:pt idx="7">
                  <c:v>中医经典科</c:v>
                </c:pt>
                <c:pt idx="8">
                  <c:v>康复科</c:v>
                </c:pt>
                <c:pt idx="9">
                  <c:v>美容皮肤科</c:v>
                </c:pt>
                <c:pt idx="10">
                  <c:v>脑病一科</c:v>
                </c:pt>
                <c:pt idx="11">
                  <c:v>血液科</c:v>
                </c:pt>
                <c:pt idx="12">
                  <c:v>神经内科</c:v>
                </c:pt>
                <c:pt idx="13">
                  <c:v>泌尿外科</c:v>
                </c:pt>
                <c:pt idx="14">
                  <c:v>重症医学科</c:v>
                </c:pt>
                <c:pt idx="15">
                  <c:v>消化内科</c:v>
                </c:pt>
                <c:pt idx="16">
                  <c:v>心病二科</c:v>
                </c:pt>
                <c:pt idx="17">
                  <c:v>心病一科</c:v>
                </c:pt>
                <c:pt idx="18">
                  <c:v>妇科妇二科合并</c:v>
                </c:pt>
                <c:pt idx="19">
                  <c:v>治未病中心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49.17870386800844</c:v>
                </c:pt>
                <c:pt idx="1">
                  <c:v>48.1761320613123</c:v>
                </c:pt>
                <c:pt idx="2">
                  <c:v>47.345311594841526</c:v>
                </c:pt>
                <c:pt idx="3">
                  <c:v>46.74094434122343</c:v>
                </c:pt>
                <c:pt idx="4">
                  <c:v>46.674918378772084</c:v>
                </c:pt>
                <c:pt idx="5">
                  <c:v>45.590736420961974</c:v>
                </c:pt>
                <c:pt idx="6">
                  <c:v>45.12190083528947</c:v>
                </c:pt>
                <c:pt idx="7">
                  <c:v>44.840212345838225</c:v>
                </c:pt>
                <c:pt idx="8">
                  <c:v>44.25195963125913</c:v>
                </c:pt>
                <c:pt idx="9">
                  <c:v>42.67550332474629</c:v>
                </c:pt>
                <c:pt idx="10">
                  <c:v>42.296864671971626</c:v>
                </c:pt>
                <c:pt idx="11">
                  <c:v>41.78324089798935</c:v>
                </c:pt>
                <c:pt idx="12">
                  <c:v>41.60926365399533</c:v>
                </c:pt>
                <c:pt idx="13">
                  <c:v>41.52738914233885</c:v>
                </c:pt>
                <c:pt idx="14">
                  <c:v>40.60107044076259</c:v>
                </c:pt>
                <c:pt idx="15">
                  <c:v>40.33176117972464</c:v>
                </c:pt>
                <c:pt idx="16">
                  <c:v>39.906932491018544</c:v>
                </c:pt>
                <c:pt idx="17">
                  <c:v>39.64939481956954</c:v>
                </c:pt>
                <c:pt idx="18">
                  <c:v>38.93839783758429</c:v>
                </c:pt>
                <c:pt idx="19">
                  <c:v>38.72789884101734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周围血管科</c:v>
                </c:pt>
                <c:pt idx="1">
                  <c:v>肛肠科</c:v>
                </c:pt>
                <c:pt idx="2">
                  <c:v>小儿骨科</c:v>
                </c:pt>
                <c:pt idx="3">
                  <c:v>老年医学科</c:v>
                </c:pt>
                <c:pt idx="4">
                  <c:v>心病三科</c:v>
                </c:pt>
                <c:pt idx="5">
                  <c:v>东区肾病科</c:v>
                </c:pt>
                <c:pt idx="6">
                  <c:v>医院</c:v>
                </c:pt>
                <c:pt idx="7">
                  <c:v>中医经典科</c:v>
                </c:pt>
                <c:pt idx="8">
                  <c:v>康复科</c:v>
                </c:pt>
                <c:pt idx="9">
                  <c:v>美容皮肤科</c:v>
                </c:pt>
                <c:pt idx="10">
                  <c:v>脑病一科</c:v>
                </c:pt>
                <c:pt idx="11">
                  <c:v>血液科</c:v>
                </c:pt>
                <c:pt idx="12">
                  <c:v>神经内科</c:v>
                </c:pt>
                <c:pt idx="13">
                  <c:v>泌尿外科</c:v>
                </c:pt>
                <c:pt idx="14">
                  <c:v>重症医学科</c:v>
                </c:pt>
                <c:pt idx="15">
                  <c:v>消化内科</c:v>
                </c:pt>
                <c:pt idx="16">
                  <c:v>心病二科</c:v>
                </c:pt>
                <c:pt idx="17">
                  <c:v>心病一科</c:v>
                </c:pt>
                <c:pt idx="18">
                  <c:v>妇科妇二科合并</c:v>
                </c:pt>
                <c:pt idx="19">
                  <c:v>治未病中心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55.576677150684986</c:v>
                </c:pt>
                <c:pt idx="1">
                  <c:v>52.077861269383526</c:v>
                </c:pt>
                <c:pt idx="2">
                  <c:v>48.5685148087745</c:v>
                </c:pt>
                <c:pt idx="3">
                  <c:v>32.04986403123525</c:v>
                </c:pt>
                <c:pt idx="4">
                  <c:v>63.1061276958637</c:v>
                </c:pt>
                <c:pt idx="5">
                  <c:v>53.9845157185841</c:v>
                </c:pt>
                <c:pt idx="6">
                  <c:v>33.04889291260351</c:v>
                </c:pt>
                <c:pt idx="7">
                  <c:v>64.46152830264931</c:v>
                </c:pt>
                <c:pt idx="8">
                  <c:v>54.019301146831445</c:v>
                </c:pt>
                <c:pt idx="9">
                  <c:v>30.08700699534923</c:v>
                </c:pt>
                <c:pt idx="10">
                  <c:v>62.58991034184563</c:v>
                </c:pt>
                <c:pt idx="11">
                  <c:v>25.6379325483714</c:v>
                </c:pt>
                <c:pt idx="12">
                  <c:v>29.23068378370061</c:v>
                </c:pt>
                <c:pt idx="13">
                  <c:v>36.435073099866166</c:v>
                </c:pt>
                <c:pt idx="14">
                  <c:v>64.88834422095063</c:v>
                </c:pt>
                <c:pt idx="15">
                  <c:v>48.160680033908285</c:v>
                </c:pt>
                <c:pt idx="16">
                  <c:v>20.601099352626928</c:v>
                </c:pt>
                <c:pt idx="17">
                  <c:v>25.15139402406317</c:v>
                </c:pt>
                <c:pt idx="18">
                  <c:v>63.860196689818615</c:v>
                </c:pt>
                <c:pt idx="19">
                  <c:v>38.95730614381619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地位影响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周围血管科</c:v>
                </c:pt>
                <c:pt idx="1">
                  <c:v>肛肠科</c:v>
                </c:pt>
                <c:pt idx="2">
                  <c:v>小儿骨科</c:v>
                </c:pt>
                <c:pt idx="3">
                  <c:v>老年医学科</c:v>
                </c:pt>
                <c:pt idx="4">
                  <c:v>心病三科</c:v>
                </c:pt>
                <c:pt idx="5">
                  <c:v>东区肾病科</c:v>
                </c:pt>
                <c:pt idx="6">
                  <c:v>医院</c:v>
                </c:pt>
                <c:pt idx="7">
                  <c:v>中医经典科</c:v>
                </c:pt>
                <c:pt idx="8">
                  <c:v>康复科</c:v>
                </c:pt>
                <c:pt idx="9">
                  <c:v>美容皮肤科</c:v>
                </c:pt>
                <c:pt idx="10">
                  <c:v>脑病一科</c:v>
                </c:pt>
                <c:pt idx="11">
                  <c:v>血液科</c:v>
                </c:pt>
                <c:pt idx="12">
                  <c:v>神经内科</c:v>
                </c:pt>
                <c:pt idx="13">
                  <c:v>泌尿外科</c:v>
                </c:pt>
                <c:pt idx="14">
                  <c:v>重症医学科</c:v>
                </c:pt>
                <c:pt idx="15">
                  <c:v>消化内科</c:v>
                </c:pt>
                <c:pt idx="16">
                  <c:v>心病二科</c:v>
                </c:pt>
                <c:pt idx="17">
                  <c:v>心病一科</c:v>
                </c:pt>
                <c:pt idx="18">
                  <c:v>妇科妇二科合并</c:v>
                </c:pt>
                <c:pt idx="19">
                  <c:v>治未病中心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49.17870386800844</c:v>
                </c:pt>
                <c:pt idx="1">
                  <c:v>48.1761320613123</c:v>
                </c:pt>
                <c:pt idx="2">
                  <c:v>47.345311594841526</c:v>
                </c:pt>
                <c:pt idx="3">
                  <c:v>46.74094434122343</c:v>
                </c:pt>
                <c:pt idx="4">
                  <c:v>46.674918378772084</c:v>
                </c:pt>
                <c:pt idx="5">
                  <c:v>45.590736420961974</c:v>
                </c:pt>
                <c:pt idx="6">
                  <c:v>45.12190083528947</c:v>
                </c:pt>
                <c:pt idx="7">
                  <c:v>44.840212345838225</c:v>
                </c:pt>
                <c:pt idx="8">
                  <c:v>44.25195963125913</c:v>
                </c:pt>
                <c:pt idx="9">
                  <c:v>42.67550332474629</c:v>
                </c:pt>
                <c:pt idx="10">
                  <c:v>42.296864671971626</c:v>
                </c:pt>
                <c:pt idx="11">
                  <c:v>41.78324089798935</c:v>
                </c:pt>
                <c:pt idx="12">
                  <c:v>41.60926365399533</c:v>
                </c:pt>
                <c:pt idx="13">
                  <c:v>41.52738914233885</c:v>
                </c:pt>
                <c:pt idx="14">
                  <c:v>40.60107044076259</c:v>
                </c:pt>
                <c:pt idx="15">
                  <c:v>40.33176117972464</c:v>
                </c:pt>
                <c:pt idx="16">
                  <c:v>39.906932491018544</c:v>
                </c:pt>
                <c:pt idx="17">
                  <c:v>39.64939481956954</c:v>
                </c:pt>
                <c:pt idx="18">
                  <c:v>38.93839783758429</c:v>
                </c:pt>
                <c:pt idx="19">
                  <c:v>38.72789884101734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周围血管科</c:v>
                </c:pt>
                <c:pt idx="1">
                  <c:v>肛肠科</c:v>
                </c:pt>
                <c:pt idx="2">
                  <c:v>小儿骨科</c:v>
                </c:pt>
                <c:pt idx="3">
                  <c:v>老年医学科</c:v>
                </c:pt>
                <c:pt idx="4">
                  <c:v>心病三科</c:v>
                </c:pt>
                <c:pt idx="5">
                  <c:v>东区肾病科</c:v>
                </c:pt>
                <c:pt idx="6">
                  <c:v>医院</c:v>
                </c:pt>
                <c:pt idx="7">
                  <c:v>中医经典科</c:v>
                </c:pt>
                <c:pt idx="8">
                  <c:v>康复科</c:v>
                </c:pt>
                <c:pt idx="9">
                  <c:v>美容皮肤科</c:v>
                </c:pt>
                <c:pt idx="10">
                  <c:v>脑病一科</c:v>
                </c:pt>
                <c:pt idx="11">
                  <c:v>血液科</c:v>
                </c:pt>
                <c:pt idx="12">
                  <c:v>神经内科</c:v>
                </c:pt>
                <c:pt idx="13">
                  <c:v>泌尿外科</c:v>
                </c:pt>
                <c:pt idx="14">
                  <c:v>重症医学科</c:v>
                </c:pt>
                <c:pt idx="15">
                  <c:v>消化内科</c:v>
                </c:pt>
                <c:pt idx="16">
                  <c:v>心病二科</c:v>
                </c:pt>
                <c:pt idx="17">
                  <c:v>心病一科</c:v>
                </c:pt>
                <c:pt idx="18">
                  <c:v>妇科妇二科合并</c:v>
                </c:pt>
                <c:pt idx="19">
                  <c:v>治未病中心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75.57495951513887</c:v>
                </c:pt>
                <c:pt idx="1">
                  <c:v>47.37202111408549</c:v>
                </c:pt>
                <c:pt idx="2">
                  <c:v>56.50536194168286</c:v>
                </c:pt>
                <c:pt idx="3">
                  <c:v>63.242107114210626</c:v>
                </c:pt>
                <c:pt idx="4">
                  <c:v>75.8788129660545</c:v>
                </c:pt>
                <c:pt idx="5">
                  <c:v>67.54300844073408</c:v>
                </c:pt>
                <c:pt idx="6">
                  <c:v>64.72426653640106</c:v>
                </c:pt>
                <c:pt idx="7">
                  <c:v>64.10905188838431</c:v>
                </c:pt>
                <c:pt idx="8">
                  <c:v>66.77294279355405</c:v>
                </c:pt>
                <c:pt idx="9">
                  <c:v>54.949902096384825</c:v>
                </c:pt>
                <c:pt idx="10">
                  <c:v>70.99075482153381</c:v>
                </c:pt>
                <c:pt idx="11">
                  <c:v>65.46227601020837</c:v>
                </c:pt>
                <c:pt idx="12">
                  <c:v>58.38262151015163</c:v>
                </c:pt>
                <c:pt idx="13">
                  <c:v>58.88845661453541</c:v>
                </c:pt>
                <c:pt idx="14">
                  <c:v>89.9173543248089</c:v>
                </c:pt>
                <c:pt idx="15">
                  <c:v>40.78051908419087</c:v>
                </c:pt>
                <c:pt idx="16">
                  <c:v>56.69460219695734</c:v>
                </c:pt>
                <c:pt idx="17">
                  <c:v>63.34206501811784</c:v>
                </c:pt>
                <c:pt idx="18">
                  <c:v>30.6687056288855</c:v>
                </c:pt>
                <c:pt idx="19">
                  <c:v>50.62872542377399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周围血管科</c:v>
                </c:pt>
                <c:pt idx="1">
                  <c:v>肛肠科</c:v>
                </c:pt>
                <c:pt idx="2">
                  <c:v>小儿骨科</c:v>
                </c:pt>
                <c:pt idx="3">
                  <c:v>老年医学科</c:v>
                </c:pt>
                <c:pt idx="4">
                  <c:v>心病三科</c:v>
                </c:pt>
                <c:pt idx="5">
                  <c:v>东区肾病科</c:v>
                </c:pt>
                <c:pt idx="6">
                  <c:v>医院</c:v>
                </c:pt>
                <c:pt idx="7">
                  <c:v>中医经典科</c:v>
                </c:pt>
                <c:pt idx="8">
                  <c:v>康复科</c:v>
                </c:pt>
                <c:pt idx="9">
                  <c:v>美容皮肤科</c:v>
                </c:pt>
                <c:pt idx="10">
                  <c:v>脑病一科</c:v>
                </c:pt>
                <c:pt idx="11">
                  <c:v>血液科</c:v>
                </c:pt>
                <c:pt idx="12">
                  <c:v>神经内科</c:v>
                </c:pt>
                <c:pt idx="13">
                  <c:v>泌尿外科</c:v>
                </c:pt>
                <c:pt idx="14">
                  <c:v>重症医学科</c:v>
                </c:pt>
                <c:pt idx="15">
                  <c:v>消化内科</c:v>
                </c:pt>
                <c:pt idx="16">
                  <c:v>心病二科</c:v>
                </c:pt>
                <c:pt idx="17">
                  <c:v>心病一科</c:v>
                </c:pt>
                <c:pt idx="18">
                  <c:v>妇科妇二科合并</c:v>
                </c:pt>
                <c:pt idx="19">
                  <c:v>治未病中心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49.17870386800844</c:v>
                </c:pt>
                <c:pt idx="1">
                  <c:v>48.1761320613123</c:v>
                </c:pt>
                <c:pt idx="2">
                  <c:v>47.345311594841526</c:v>
                </c:pt>
                <c:pt idx="3">
                  <c:v>46.74094434122343</c:v>
                </c:pt>
                <c:pt idx="4">
                  <c:v>46.674918378772084</c:v>
                </c:pt>
                <c:pt idx="5">
                  <c:v>45.590736420961974</c:v>
                </c:pt>
                <c:pt idx="6">
                  <c:v>45.12190083528947</c:v>
                </c:pt>
                <c:pt idx="7">
                  <c:v>44.840212345838225</c:v>
                </c:pt>
                <c:pt idx="8">
                  <c:v>44.25195963125913</c:v>
                </c:pt>
                <c:pt idx="9">
                  <c:v>42.67550332474629</c:v>
                </c:pt>
                <c:pt idx="10">
                  <c:v>42.296864671971626</c:v>
                </c:pt>
                <c:pt idx="11">
                  <c:v>41.78324089798935</c:v>
                </c:pt>
                <c:pt idx="12">
                  <c:v>41.60926365399533</c:v>
                </c:pt>
                <c:pt idx="13">
                  <c:v>41.52738914233885</c:v>
                </c:pt>
                <c:pt idx="14">
                  <c:v>40.60107044076259</c:v>
                </c:pt>
                <c:pt idx="15">
                  <c:v>40.33176117972464</c:v>
                </c:pt>
                <c:pt idx="16">
                  <c:v>39.906932491018544</c:v>
                </c:pt>
                <c:pt idx="17">
                  <c:v>39.64939481956954</c:v>
                </c:pt>
                <c:pt idx="18">
                  <c:v>38.93839783758429</c:v>
                </c:pt>
                <c:pt idx="19">
                  <c:v>38.72789884101734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周围血管科</c:v>
                </c:pt>
                <c:pt idx="1">
                  <c:v>肛肠科</c:v>
                </c:pt>
                <c:pt idx="2">
                  <c:v>小儿骨科</c:v>
                </c:pt>
                <c:pt idx="3">
                  <c:v>老年医学科</c:v>
                </c:pt>
                <c:pt idx="4">
                  <c:v>心病三科</c:v>
                </c:pt>
                <c:pt idx="5">
                  <c:v>东区肾病科</c:v>
                </c:pt>
                <c:pt idx="6">
                  <c:v>医院</c:v>
                </c:pt>
                <c:pt idx="7">
                  <c:v>中医经典科</c:v>
                </c:pt>
                <c:pt idx="8">
                  <c:v>康复科</c:v>
                </c:pt>
                <c:pt idx="9">
                  <c:v>美容皮肤科</c:v>
                </c:pt>
                <c:pt idx="10">
                  <c:v>脑病一科</c:v>
                </c:pt>
                <c:pt idx="11">
                  <c:v>血液科</c:v>
                </c:pt>
                <c:pt idx="12">
                  <c:v>神经内科</c:v>
                </c:pt>
                <c:pt idx="13">
                  <c:v>泌尿外科</c:v>
                </c:pt>
                <c:pt idx="14">
                  <c:v>重症医学科</c:v>
                </c:pt>
                <c:pt idx="15">
                  <c:v>消化内科</c:v>
                </c:pt>
                <c:pt idx="16">
                  <c:v>心病二科</c:v>
                </c:pt>
                <c:pt idx="17">
                  <c:v>心病一科</c:v>
                </c:pt>
                <c:pt idx="18">
                  <c:v>妇科妇二科合并</c:v>
                </c:pt>
                <c:pt idx="19">
                  <c:v>治未病中心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38.246442726419815</c:v>
                </c:pt>
                <c:pt idx="1">
                  <c:v>38.719856777262535</c:v>
                </c:pt>
                <c:pt idx="2">
                  <c:v>54.95049449357069</c:v>
                </c:pt>
                <c:pt idx="3">
                  <c:v>57.578926329205686</c:v>
                </c:pt>
                <c:pt idx="4">
                  <c:v>47.0379367404782</c:v>
                </c:pt>
                <c:pt idx="5">
                  <c:v>30.889709340066</c:v>
                </c:pt>
                <c:pt idx="6">
                  <c:v>38.8785979419455</c:v>
                </c:pt>
                <c:pt idx="7">
                  <c:v>36.500683696639776</c:v>
                </c:pt>
                <c:pt idx="8">
                  <c:v>43.417369818496894</c:v>
                </c:pt>
                <c:pt idx="9">
                  <c:v>58.51354704799993</c:v>
                </c:pt>
                <c:pt idx="10">
                  <c:v>24.873904978914993</c:v>
                </c:pt>
                <c:pt idx="11">
                  <c:v>53.04905353559566</c:v>
                </c:pt>
                <c:pt idx="12">
                  <c:v>44.928182024071916</c:v>
                </c:pt>
                <c:pt idx="13">
                  <c:v>43.83114122402927</c:v>
                </c:pt>
                <c:pt idx="14">
                  <c:v>43.651411355196345</c:v>
                </c:pt>
                <c:pt idx="15">
                  <c:v>19.019061076114678</c:v>
                </c:pt>
                <c:pt idx="16">
                  <c:v>26.196802962789167</c:v>
                </c:pt>
                <c:pt idx="17">
                  <c:v>48.52635098851563</c:v>
                </c:pt>
                <c:pt idx="18">
                  <c:v>51.21790107839941</c:v>
                </c:pt>
                <c:pt idx="19">
                  <c:v>33.170528534961704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针灸科</c:v>
                </c:pt>
                <c:pt idx="1">
                  <c:v>老年医学科</c:v>
                </c:pt>
                <c:pt idx="2">
                  <c:v>消化内科</c:v>
                </c:pt>
                <c:pt idx="3">
                  <c:v>肛肠科</c:v>
                </c:pt>
                <c:pt idx="4">
                  <c:v>综合内科</c:v>
                </c:pt>
                <c:pt idx="5">
                  <c:v>脑病一科</c:v>
                </c:pt>
                <c:pt idx="6">
                  <c:v>骨科</c:v>
                </c:pt>
                <c:pt idx="7">
                  <c:v>泌尿外科</c:v>
                </c:pt>
                <c:pt idx="8">
                  <c:v>脑病三科</c:v>
                </c:pt>
                <c:pt idx="9">
                  <c:v>治未病中心</c:v>
                </c:pt>
                <c:pt idx="10">
                  <c:v>显微骨科</c:v>
                </c:pt>
                <c:pt idx="11">
                  <c:v>口腔科</c:v>
                </c:pt>
                <c:pt idx="12">
                  <c:v>血液科</c:v>
                </c:pt>
                <c:pt idx="13">
                  <c:v>肾病科</c:v>
                </c:pt>
                <c:pt idx="14">
                  <c:v>西区重症医学科</c:v>
                </c:pt>
                <c:pt idx="15">
                  <c:v>周围血管科</c:v>
                </c:pt>
                <c:pt idx="16">
                  <c:v>康复科</c:v>
                </c:pt>
                <c:pt idx="17">
                  <c:v>肝病科</c:v>
                </c:pt>
                <c:pt idx="18">
                  <c:v>妇科妇二科合并</c:v>
                </c:pt>
                <c:pt idx="19">
                  <c:v>神经外科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64.90349573040584</c:v>
                </c:pt>
                <c:pt idx="1">
                  <c:v>63.08875986866262</c:v>
                </c:pt>
                <c:pt idx="2">
                  <c:v>62.688655338586535</c:v>
                </c:pt>
                <c:pt idx="3">
                  <c:v>60.41752204953606</c:v>
                </c:pt>
                <c:pt idx="4">
                  <c:v>59.19155032864072</c:v>
                </c:pt>
                <c:pt idx="5">
                  <c:v>58.605554659133354</c:v>
                </c:pt>
                <c:pt idx="6">
                  <c:v>57.32039556003155</c:v>
                </c:pt>
                <c:pt idx="7">
                  <c:v>57.14860495067569</c:v>
                </c:pt>
                <c:pt idx="8">
                  <c:v>56.8032245192732</c:v>
                </c:pt>
                <c:pt idx="9">
                  <c:v>55.860591693268944</c:v>
                </c:pt>
                <c:pt idx="10">
                  <c:v>55.73022898942876</c:v>
                </c:pt>
                <c:pt idx="11">
                  <c:v>55.60428773212158</c:v>
                </c:pt>
                <c:pt idx="12">
                  <c:v>55.04926215388669</c:v>
                </c:pt>
                <c:pt idx="13">
                  <c:v>54.60887441626183</c:v>
                </c:pt>
                <c:pt idx="14">
                  <c:v>54.04603675498027</c:v>
                </c:pt>
                <c:pt idx="15">
                  <c:v>53.83321688639399</c:v>
                </c:pt>
                <c:pt idx="16">
                  <c:v>52.96322866544945</c:v>
                </c:pt>
                <c:pt idx="17">
                  <c:v>52.92770625868785</c:v>
                </c:pt>
                <c:pt idx="18">
                  <c:v>51.88932134224251</c:v>
                </c:pt>
                <c:pt idx="19">
                  <c:v>51.74696241901464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针灸科</c:v>
                </c:pt>
                <c:pt idx="1">
                  <c:v>老年医学科</c:v>
                </c:pt>
                <c:pt idx="2">
                  <c:v>消化内科</c:v>
                </c:pt>
                <c:pt idx="3">
                  <c:v>肛肠科</c:v>
                </c:pt>
                <c:pt idx="4">
                  <c:v>综合内科</c:v>
                </c:pt>
                <c:pt idx="5">
                  <c:v>脑病一科</c:v>
                </c:pt>
                <c:pt idx="6">
                  <c:v>骨科</c:v>
                </c:pt>
                <c:pt idx="7">
                  <c:v>泌尿外科</c:v>
                </c:pt>
                <c:pt idx="8">
                  <c:v>脑病三科</c:v>
                </c:pt>
                <c:pt idx="9">
                  <c:v>治未病中心</c:v>
                </c:pt>
                <c:pt idx="10">
                  <c:v>显微骨科</c:v>
                </c:pt>
                <c:pt idx="11">
                  <c:v>口腔科</c:v>
                </c:pt>
                <c:pt idx="12">
                  <c:v>血液科</c:v>
                </c:pt>
                <c:pt idx="13">
                  <c:v>肾病科</c:v>
                </c:pt>
                <c:pt idx="14">
                  <c:v>西区重症医学科</c:v>
                </c:pt>
                <c:pt idx="15">
                  <c:v>周围血管科</c:v>
                </c:pt>
                <c:pt idx="16">
                  <c:v>康复科</c:v>
                </c:pt>
                <c:pt idx="17">
                  <c:v>肝病科</c:v>
                </c:pt>
                <c:pt idx="18">
                  <c:v>妇科妇二科合并</c:v>
                </c:pt>
                <c:pt idx="19">
                  <c:v>神经外科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24.819987922509988</c:v>
                </c:pt>
                <c:pt idx="1">
                  <c:v>20.775422781487833</c:v>
                </c:pt>
                <c:pt idx="2">
                  <c:v>34.6754103253369</c:v>
                </c:pt>
                <c:pt idx="3">
                  <c:v>27.85727627319409</c:v>
                </c:pt>
                <c:pt idx="4">
                  <c:v>31.714042912695607</c:v>
                </c:pt>
                <c:pt idx="5">
                  <c:v>15.512269862080899</c:v>
                </c:pt>
                <c:pt idx="6">
                  <c:v>18.69707923946725</c:v>
                </c:pt>
                <c:pt idx="7">
                  <c:v>24.19829836128117</c:v>
                </c:pt>
                <c:pt idx="8">
                  <c:v>20.685891885995545</c:v>
                </c:pt>
                <c:pt idx="9">
                  <c:v>13.934770165557433</c:v>
                </c:pt>
                <c:pt idx="10">
                  <c:v>8.21564193797686</c:v>
                </c:pt>
                <c:pt idx="11">
                  <c:v>17.57982209615081</c:v>
                </c:pt>
                <c:pt idx="12">
                  <c:v>25.189365653477005</c:v>
                </c:pt>
                <c:pt idx="13">
                  <c:v>32.731575237055004</c:v>
                </c:pt>
                <c:pt idx="14">
                  <c:v>20.517501083301457</c:v>
                </c:pt>
                <c:pt idx="15">
                  <c:v>17.533025265487815</c:v>
                </c:pt>
                <c:pt idx="16">
                  <c:v>26.327132852480126</c:v>
                </c:pt>
                <c:pt idx="17">
                  <c:v>19.331731106195004</c:v>
                </c:pt>
                <c:pt idx="18">
                  <c:v>27.15127131734335</c:v>
                </c:pt>
                <c:pt idx="19">
                  <c:v>31.94648026194499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针灸科</c:v>
                </c:pt>
                <c:pt idx="1">
                  <c:v>老年医学科</c:v>
                </c:pt>
                <c:pt idx="2">
                  <c:v>消化内科</c:v>
                </c:pt>
                <c:pt idx="3">
                  <c:v>肛肠科</c:v>
                </c:pt>
                <c:pt idx="4">
                  <c:v>综合内科</c:v>
                </c:pt>
                <c:pt idx="5">
                  <c:v>脑病一科</c:v>
                </c:pt>
                <c:pt idx="6">
                  <c:v>骨科</c:v>
                </c:pt>
                <c:pt idx="7">
                  <c:v>泌尿外科</c:v>
                </c:pt>
                <c:pt idx="8">
                  <c:v>脑病三科</c:v>
                </c:pt>
                <c:pt idx="9">
                  <c:v>治未病中心</c:v>
                </c:pt>
                <c:pt idx="10">
                  <c:v>显微骨科</c:v>
                </c:pt>
                <c:pt idx="11">
                  <c:v>口腔科</c:v>
                </c:pt>
                <c:pt idx="12">
                  <c:v>血液科</c:v>
                </c:pt>
                <c:pt idx="13">
                  <c:v>肾病科</c:v>
                </c:pt>
                <c:pt idx="14">
                  <c:v>西区重症医学科</c:v>
                </c:pt>
                <c:pt idx="15">
                  <c:v>周围血管科</c:v>
                </c:pt>
                <c:pt idx="16">
                  <c:v>康复科</c:v>
                </c:pt>
                <c:pt idx="17">
                  <c:v>肝病科</c:v>
                </c:pt>
                <c:pt idx="18">
                  <c:v>妇科妇二科合并</c:v>
                </c:pt>
                <c:pt idx="19">
                  <c:v>神经外科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64.90349573040584</c:v>
                </c:pt>
                <c:pt idx="1">
                  <c:v>63.08875986866262</c:v>
                </c:pt>
                <c:pt idx="2">
                  <c:v>62.688655338586535</c:v>
                </c:pt>
                <c:pt idx="3">
                  <c:v>60.41752204953606</c:v>
                </c:pt>
                <c:pt idx="4">
                  <c:v>59.19155032864072</c:v>
                </c:pt>
                <c:pt idx="5">
                  <c:v>58.605554659133354</c:v>
                </c:pt>
                <c:pt idx="6">
                  <c:v>57.32039556003155</c:v>
                </c:pt>
                <c:pt idx="7">
                  <c:v>57.14860495067569</c:v>
                </c:pt>
                <c:pt idx="8">
                  <c:v>56.8032245192732</c:v>
                </c:pt>
                <c:pt idx="9">
                  <c:v>55.860591693268944</c:v>
                </c:pt>
                <c:pt idx="10">
                  <c:v>55.73022898942876</c:v>
                </c:pt>
                <c:pt idx="11">
                  <c:v>55.60428773212158</c:v>
                </c:pt>
                <c:pt idx="12">
                  <c:v>55.04926215388669</c:v>
                </c:pt>
                <c:pt idx="13">
                  <c:v>54.60887441626183</c:v>
                </c:pt>
                <c:pt idx="14">
                  <c:v>54.04603675498027</c:v>
                </c:pt>
                <c:pt idx="15">
                  <c:v>53.83321688639399</c:v>
                </c:pt>
                <c:pt idx="16">
                  <c:v>52.96322866544945</c:v>
                </c:pt>
                <c:pt idx="17">
                  <c:v>52.92770625868785</c:v>
                </c:pt>
                <c:pt idx="18">
                  <c:v>51.88932134224251</c:v>
                </c:pt>
                <c:pt idx="19">
                  <c:v>51.74696241901464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针灸科</c:v>
                </c:pt>
                <c:pt idx="1">
                  <c:v>老年医学科</c:v>
                </c:pt>
                <c:pt idx="2">
                  <c:v>消化内科</c:v>
                </c:pt>
                <c:pt idx="3">
                  <c:v>肛肠科</c:v>
                </c:pt>
                <c:pt idx="4">
                  <c:v>综合内科</c:v>
                </c:pt>
                <c:pt idx="5">
                  <c:v>脑病一科</c:v>
                </c:pt>
                <c:pt idx="6">
                  <c:v>骨科</c:v>
                </c:pt>
                <c:pt idx="7">
                  <c:v>泌尿外科</c:v>
                </c:pt>
                <c:pt idx="8">
                  <c:v>脑病三科</c:v>
                </c:pt>
                <c:pt idx="9">
                  <c:v>治未病中心</c:v>
                </c:pt>
                <c:pt idx="10">
                  <c:v>显微骨科</c:v>
                </c:pt>
                <c:pt idx="11">
                  <c:v>口腔科</c:v>
                </c:pt>
                <c:pt idx="12">
                  <c:v>血液科</c:v>
                </c:pt>
                <c:pt idx="13">
                  <c:v>肾病科</c:v>
                </c:pt>
                <c:pt idx="14">
                  <c:v>西区重症医学科</c:v>
                </c:pt>
                <c:pt idx="15">
                  <c:v>周围血管科</c:v>
                </c:pt>
                <c:pt idx="16">
                  <c:v>康复科</c:v>
                </c:pt>
                <c:pt idx="17">
                  <c:v>肝病科</c:v>
                </c:pt>
                <c:pt idx="18">
                  <c:v>妇科妇二科合并</c:v>
                </c:pt>
                <c:pt idx="19">
                  <c:v>神经外科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42.07657106463913</c:v>
                </c:pt>
                <c:pt idx="1">
                  <c:v>53.543703832923526</c:v>
                </c:pt>
                <c:pt idx="2">
                  <c:v>67.46908252060871</c:v>
                </c:pt>
                <c:pt idx="3">
                  <c:v>40.27069708671841</c:v>
                </c:pt>
                <c:pt idx="4">
                  <c:v>33.17301527736729</c:v>
                </c:pt>
                <c:pt idx="5">
                  <c:v>49.054937891276836</c:v>
                </c:pt>
                <c:pt idx="6">
                  <c:v>55.112971509391286</c:v>
                </c:pt>
                <c:pt idx="7">
                  <c:v>55.97344318464666</c:v>
                </c:pt>
                <c:pt idx="8">
                  <c:v>60.277913736367054</c:v>
                </c:pt>
                <c:pt idx="9">
                  <c:v>45.65190444554157</c:v>
                </c:pt>
                <c:pt idx="10">
                  <c:v>50.143100143637774</c:v>
                </c:pt>
                <c:pt idx="11">
                  <c:v>39.92036888620817</c:v>
                </c:pt>
                <c:pt idx="12">
                  <c:v>62.07164703809124</c:v>
                </c:pt>
                <c:pt idx="13">
                  <c:v>50.32558862355213</c:v>
                </c:pt>
                <c:pt idx="14">
                  <c:v>48.97883740496118</c:v>
                </c:pt>
                <c:pt idx="15">
                  <c:v>39.653687659904996</c:v>
                </c:pt>
                <c:pt idx="16">
                  <c:v>58.86457286777795</c:v>
                </c:pt>
                <c:pt idx="17">
                  <c:v>44.96830621319787</c:v>
                </c:pt>
                <c:pt idx="18">
                  <c:v>42.44545321174634</c:v>
                </c:pt>
                <c:pt idx="19">
                  <c:v>69.24498430806847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针灸科</c:v>
                </c:pt>
                <c:pt idx="1">
                  <c:v>老年医学科</c:v>
                </c:pt>
                <c:pt idx="2">
                  <c:v>消化内科</c:v>
                </c:pt>
                <c:pt idx="3">
                  <c:v>肛肠科</c:v>
                </c:pt>
                <c:pt idx="4">
                  <c:v>综合内科</c:v>
                </c:pt>
                <c:pt idx="5">
                  <c:v>脑病一科</c:v>
                </c:pt>
                <c:pt idx="6">
                  <c:v>骨科</c:v>
                </c:pt>
                <c:pt idx="7">
                  <c:v>泌尿外科</c:v>
                </c:pt>
                <c:pt idx="8">
                  <c:v>脑病三科</c:v>
                </c:pt>
                <c:pt idx="9">
                  <c:v>治未病中心</c:v>
                </c:pt>
                <c:pt idx="10">
                  <c:v>显微骨科</c:v>
                </c:pt>
                <c:pt idx="11">
                  <c:v>口腔科</c:v>
                </c:pt>
                <c:pt idx="12">
                  <c:v>血液科</c:v>
                </c:pt>
                <c:pt idx="13">
                  <c:v>肾病科</c:v>
                </c:pt>
                <c:pt idx="14">
                  <c:v>西区重症医学科</c:v>
                </c:pt>
                <c:pt idx="15">
                  <c:v>周围血管科</c:v>
                </c:pt>
                <c:pt idx="16">
                  <c:v>康复科</c:v>
                </c:pt>
                <c:pt idx="17">
                  <c:v>肝病科</c:v>
                </c:pt>
                <c:pt idx="18">
                  <c:v>妇科妇二科合并</c:v>
                </c:pt>
                <c:pt idx="19">
                  <c:v>神经外科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64.90349573040584</c:v>
                </c:pt>
                <c:pt idx="1">
                  <c:v>63.08875986866262</c:v>
                </c:pt>
                <c:pt idx="2">
                  <c:v>62.688655338586535</c:v>
                </c:pt>
                <c:pt idx="3">
                  <c:v>60.41752204953606</c:v>
                </c:pt>
                <c:pt idx="4">
                  <c:v>59.19155032864072</c:v>
                </c:pt>
                <c:pt idx="5">
                  <c:v>58.605554659133354</c:v>
                </c:pt>
                <c:pt idx="6">
                  <c:v>57.32039556003155</c:v>
                </c:pt>
                <c:pt idx="7">
                  <c:v>57.14860495067569</c:v>
                </c:pt>
                <c:pt idx="8">
                  <c:v>56.8032245192732</c:v>
                </c:pt>
                <c:pt idx="9">
                  <c:v>55.860591693268944</c:v>
                </c:pt>
                <c:pt idx="10">
                  <c:v>55.73022898942876</c:v>
                </c:pt>
                <c:pt idx="11">
                  <c:v>55.60428773212158</c:v>
                </c:pt>
                <c:pt idx="12">
                  <c:v>55.04926215388669</c:v>
                </c:pt>
                <c:pt idx="13">
                  <c:v>54.60887441626183</c:v>
                </c:pt>
                <c:pt idx="14">
                  <c:v>54.04603675498027</c:v>
                </c:pt>
                <c:pt idx="15">
                  <c:v>53.83321688639399</c:v>
                </c:pt>
                <c:pt idx="16">
                  <c:v>52.96322866544945</c:v>
                </c:pt>
                <c:pt idx="17">
                  <c:v>52.92770625868785</c:v>
                </c:pt>
                <c:pt idx="18">
                  <c:v>51.88932134224251</c:v>
                </c:pt>
                <c:pt idx="19">
                  <c:v>51.74696241901464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针灸科</c:v>
                </c:pt>
                <c:pt idx="1">
                  <c:v>老年医学科</c:v>
                </c:pt>
                <c:pt idx="2">
                  <c:v>消化内科</c:v>
                </c:pt>
                <c:pt idx="3">
                  <c:v>肛肠科</c:v>
                </c:pt>
                <c:pt idx="4">
                  <c:v>综合内科</c:v>
                </c:pt>
                <c:pt idx="5">
                  <c:v>脑病一科</c:v>
                </c:pt>
                <c:pt idx="6">
                  <c:v>骨科</c:v>
                </c:pt>
                <c:pt idx="7">
                  <c:v>泌尿外科</c:v>
                </c:pt>
                <c:pt idx="8">
                  <c:v>脑病三科</c:v>
                </c:pt>
                <c:pt idx="9">
                  <c:v>治未病中心</c:v>
                </c:pt>
                <c:pt idx="10">
                  <c:v>显微骨科</c:v>
                </c:pt>
                <c:pt idx="11">
                  <c:v>口腔科</c:v>
                </c:pt>
                <c:pt idx="12">
                  <c:v>血液科</c:v>
                </c:pt>
                <c:pt idx="13">
                  <c:v>肾病科</c:v>
                </c:pt>
                <c:pt idx="14">
                  <c:v>西区重症医学科</c:v>
                </c:pt>
                <c:pt idx="15">
                  <c:v>周围血管科</c:v>
                </c:pt>
                <c:pt idx="16">
                  <c:v>康复科</c:v>
                </c:pt>
                <c:pt idx="17">
                  <c:v>肝病科</c:v>
                </c:pt>
                <c:pt idx="18">
                  <c:v>妇科妇二科合并</c:v>
                </c:pt>
                <c:pt idx="19">
                  <c:v>神经外科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23.39885316329629</c:v>
                </c:pt>
                <c:pt idx="1">
                  <c:v>46.74094434122343</c:v>
                </c:pt>
                <c:pt idx="2">
                  <c:v>40.33176117972464</c:v>
                </c:pt>
                <c:pt idx="3">
                  <c:v>48.1761320613123</c:v>
                </c:pt>
                <c:pt idx="4">
                  <c:v>37.96420383893539</c:v>
                </c:pt>
                <c:pt idx="5">
                  <c:v>42.296864671971626</c:v>
                </c:pt>
                <c:pt idx="6">
                  <c:v>31.918128130352276</c:v>
                </c:pt>
                <c:pt idx="7">
                  <c:v>41.52738914233885</c:v>
                </c:pt>
                <c:pt idx="8">
                  <c:v>38.54479214610415</c:v>
                </c:pt>
                <c:pt idx="9">
                  <c:v>38.72789884101734</c:v>
                </c:pt>
                <c:pt idx="10">
                  <c:v>23.342028179606952</c:v>
                </c:pt>
                <c:pt idx="11">
                  <c:v>22.901024708610148</c:v>
                </c:pt>
                <c:pt idx="12">
                  <c:v>41.78324089798935</c:v>
                </c:pt>
                <c:pt idx="13">
                  <c:v>35.66427006973035</c:v>
                </c:pt>
                <c:pt idx="14">
                  <c:v>29.086744339122063</c:v>
                </c:pt>
                <c:pt idx="15">
                  <c:v>49.17870386800844</c:v>
                </c:pt>
                <c:pt idx="16">
                  <c:v>44.25195963125913</c:v>
                </c:pt>
                <c:pt idx="17">
                  <c:v>37.700375089500355</c:v>
                </c:pt>
                <c:pt idx="18">
                  <c:v>38.93839783758429</c:v>
                </c:pt>
                <c:pt idx="19">
                  <c:v>34.92256962986353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针灸科</c:v>
                </c:pt>
                <c:pt idx="1">
                  <c:v>老年医学科</c:v>
                </c:pt>
                <c:pt idx="2">
                  <c:v>消化内科</c:v>
                </c:pt>
                <c:pt idx="3">
                  <c:v>肛肠科</c:v>
                </c:pt>
                <c:pt idx="4">
                  <c:v>综合内科</c:v>
                </c:pt>
                <c:pt idx="5">
                  <c:v>脑病一科</c:v>
                </c:pt>
                <c:pt idx="6">
                  <c:v>骨科</c:v>
                </c:pt>
                <c:pt idx="7">
                  <c:v>泌尿外科</c:v>
                </c:pt>
                <c:pt idx="8">
                  <c:v>脑病三科</c:v>
                </c:pt>
                <c:pt idx="9">
                  <c:v>治未病中心</c:v>
                </c:pt>
                <c:pt idx="10">
                  <c:v>显微骨科</c:v>
                </c:pt>
                <c:pt idx="11">
                  <c:v>口腔科</c:v>
                </c:pt>
                <c:pt idx="12">
                  <c:v>血液科</c:v>
                </c:pt>
                <c:pt idx="13">
                  <c:v>肾病科</c:v>
                </c:pt>
                <c:pt idx="14">
                  <c:v>西区重症医学科</c:v>
                </c:pt>
                <c:pt idx="15">
                  <c:v>周围血管科</c:v>
                </c:pt>
                <c:pt idx="16">
                  <c:v>康复科</c:v>
                </c:pt>
                <c:pt idx="17">
                  <c:v>肝病科</c:v>
                </c:pt>
                <c:pt idx="18">
                  <c:v>妇科妇二科合并</c:v>
                </c:pt>
                <c:pt idx="19">
                  <c:v>神经外科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64.90349573040584</c:v>
                </c:pt>
                <c:pt idx="1">
                  <c:v>63.08875986866262</c:v>
                </c:pt>
                <c:pt idx="2">
                  <c:v>62.688655338586535</c:v>
                </c:pt>
                <c:pt idx="3">
                  <c:v>60.41752204953606</c:v>
                </c:pt>
                <c:pt idx="4">
                  <c:v>59.19155032864072</c:v>
                </c:pt>
                <c:pt idx="5">
                  <c:v>58.605554659133354</c:v>
                </c:pt>
                <c:pt idx="6">
                  <c:v>57.32039556003155</c:v>
                </c:pt>
                <c:pt idx="7">
                  <c:v>57.14860495067569</c:v>
                </c:pt>
                <c:pt idx="8">
                  <c:v>56.8032245192732</c:v>
                </c:pt>
                <c:pt idx="9">
                  <c:v>55.860591693268944</c:v>
                </c:pt>
                <c:pt idx="10">
                  <c:v>55.73022898942876</c:v>
                </c:pt>
                <c:pt idx="11">
                  <c:v>55.60428773212158</c:v>
                </c:pt>
                <c:pt idx="12">
                  <c:v>55.04926215388669</c:v>
                </c:pt>
                <c:pt idx="13">
                  <c:v>54.60887441626183</c:v>
                </c:pt>
                <c:pt idx="14">
                  <c:v>54.04603675498027</c:v>
                </c:pt>
                <c:pt idx="15">
                  <c:v>53.83321688639399</c:v>
                </c:pt>
                <c:pt idx="16">
                  <c:v>52.96322866544945</c:v>
                </c:pt>
                <c:pt idx="17">
                  <c:v>52.92770625868785</c:v>
                </c:pt>
                <c:pt idx="18">
                  <c:v>51.88932134224251</c:v>
                </c:pt>
                <c:pt idx="19">
                  <c:v>51.74696241901464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针灸科</c:v>
                </c:pt>
                <c:pt idx="1">
                  <c:v>老年医学科</c:v>
                </c:pt>
                <c:pt idx="2">
                  <c:v>消化内科</c:v>
                </c:pt>
                <c:pt idx="3">
                  <c:v>肛肠科</c:v>
                </c:pt>
                <c:pt idx="4">
                  <c:v>综合内科</c:v>
                </c:pt>
                <c:pt idx="5">
                  <c:v>脑病一科</c:v>
                </c:pt>
                <c:pt idx="6">
                  <c:v>骨科</c:v>
                </c:pt>
                <c:pt idx="7">
                  <c:v>泌尿外科</c:v>
                </c:pt>
                <c:pt idx="8">
                  <c:v>脑病三科</c:v>
                </c:pt>
                <c:pt idx="9">
                  <c:v>治未病中心</c:v>
                </c:pt>
                <c:pt idx="10">
                  <c:v>显微骨科</c:v>
                </c:pt>
                <c:pt idx="11">
                  <c:v>口腔科</c:v>
                </c:pt>
                <c:pt idx="12">
                  <c:v>血液科</c:v>
                </c:pt>
                <c:pt idx="13">
                  <c:v>肾病科</c:v>
                </c:pt>
                <c:pt idx="14">
                  <c:v>西区重症医学科</c:v>
                </c:pt>
                <c:pt idx="15">
                  <c:v>周围血管科</c:v>
                </c:pt>
                <c:pt idx="16">
                  <c:v>康复科</c:v>
                </c:pt>
                <c:pt idx="17">
                  <c:v>肝病科</c:v>
                </c:pt>
                <c:pt idx="18">
                  <c:v>妇科妇二科合并</c:v>
                </c:pt>
                <c:pt idx="19">
                  <c:v>神经外科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54.23748933627434</c:v>
                </c:pt>
                <c:pt idx="1">
                  <c:v>54.38178232989339</c:v>
                </c:pt>
                <c:pt idx="2">
                  <c:v>47.51891743782882</c:v>
                </c:pt>
                <c:pt idx="3">
                  <c:v>59.967325807460156</c:v>
                </c:pt>
                <c:pt idx="4">
                  <c:v>56.606668909639545</c:v>
                </c:pt>
                <c:pt idx="5">
                  <c:v>54.20072632524567</c:v>
                </c:pt>
                <c:pt idx="6">
                  <c:v>51.475468079849634</c:v>
                </c:pt>
                <c:pt idx="7">
                  <c:v>47.46543850768039</c:v>
                </c:pt>
                <c:pt idx="8">
                  <c:v>47.288900740038095</c:v>
                </c:pt>
                <c:pt idx="9">
                  <c:v>38.146734311157</c:v>
                </c:pt>
                <c:pt idx="10">
                  <c:v>60.33600592442637</c:v>
                </c:pt>
                <c:pt idx="11">
                  <c:v>39.807612196998164</c:v>
                </c:pt>
                <c:pt idx="12">
                  <c:v>45.58343047019047</c:v>
                </c:pt>
                <c:pt idx="13">
                  <c:v>35.037452383658234</c:v>
                </c:pt>
                <c:pt idx="14">
                  <c:v>55.6625840503063</c:v>
                </c:pt>
                <c:pt idx="15">
                  <c:v>52.33076016810402</c:v>
                </c:pt>
                <c:pt idx="16">
                  <c:v>36.90277606582772</c:v>
                </c:pt>
                <c:pt idx="17">
                  <c:v>47.39568356986549</c:v>
                </c:pt>
                <c:pt idx="18">
                  <c:v>56.05988153488441</c:v>
                </c:pt>
                <c:pt idx="19">
                  <c:v>42.89877055406647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针灸科</c:v>
                </c:pt>
                <c:pt idx="1">
                  <c:v>老年医学科</c:v>
                </c:pt>
                <c:pt idx="2">
                  <c:v>消化内科</c:v>
                </c:pt>
                <c:pt idx="3">
                  <c:v>肛肠科</c:v>
                </c:pt>
                <c:pt idx="4">
                  <c:v>综合内科</c:v>
                </c:pt>
                <c:pt idx="5">
                  <c:v>脑病一科</c:v>
                </c:pt>
                <c:pt idx="6">
                  <c:v>骨科</c:v>
                </c:pt>
                <c:pt idx="7">
                  <c:v>泌尿外科</c:v>
                </c:pt>
                <c:pt idx="8">
                  <c:v>脑病三科</c:v>
                </c:pt>
                <c:pt idx="9">
                  <c:v>治未病中心</c:v>
                </c:pt>
                <c:pt idx="10">
                  <c:v>显微骨科</c:v>
                </c:pt>
                <c:pt idx="11">
                  <c:v>口腔科</c:v>
                </c:pt>
                <c:pt idx="12">
                  <c:v>血液科</c:v>
                </c:pt>
                <c:pt idx="13">
                  <c:v>肾病科</c:v>
                </c:pt>
                <c:pt idx="14">
                  <c:v>西区重症医学科</c:v>
                </c:pt>
                <c:pt idx="15">
                  <c:v>周围血管科</c:v>
                </c:pt>
                <c:pt idx="16">
                  <c:v>康复科</c:v>
                </c:pt>
                <c:pt idx="17">
                  <c:v>肝病科</c:v>
                </c:pt>
                <c:pt idx="18">
                  <c:v>妇科妇二科合并</c:v>
                </c:pt>
                <c:pt idx="19">
                  <c:v>神经外科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64.90349573040584</c:v>
                </c:pt>
                <c:pt idx="1">
                  <c:v>63.08875986866262</c:v>
                </c:pt>
                <c:pt idx="2">
                  <c:v>62.688655338586535</c:v>
                </c:pt>
                <c:pt idx="3">
                  <c:v>60.41752204953606</c:v>
                </c:pt>
                <c:pt idx="4">
                  <c:v>59.19155032864072</c:v>
                </c:pt>
                <c:pt idx="5">
                  <c:v>58.605554659133354</c:v>
                </c:pt>
                <c:pt idx="6">
                  <c:v>57.32039556003155</c:v>
                </c:pt>
                <c:pt idx="7">
                  <c:v>57.14860495067569</c:v>
                </c:pt>
                <c:pt idx="8">
                  <c:v>56.8032245192732</c:v>
                </c:pt>
                <c:pt idx="9">
                  <c:v>55.860591693268944</c:v>
                </c:pt>
                <c:pt idx="10">
                  <c:v>55.73022898942876</c:v>
                </c:pt>
                <c:pt idx="11">
                  <c:v>55.60428773212158</c:v>
                </c:pt>
                <c:pt idx="12">
                  <c:v>55.04926215388669</c:v>
                </c:pt>
                <c:pt idx="13">
                  <c:v>54.60887441626183</c:v>
                </c:pt>
                <c:pt idx="14">
                  <c:v>54.04603675498027</c:v>
                </c:pt>
                <c:pt idx="15">
                  <c:v>53.83321688639399</c:v>
                </c:pt>
                <c:pt idx="16">
                  <c:v>52.96322866544945</c:v>
                </c:pt>
                <c:pt idx="17">
                  <c:v>52.92770625868785</c:v>
                </c:pt>
                <c:pt idx="18">
                  <c:v>51.88932134224251</c:v>
                </c:pt>
                <c:pt idx="19">
                  <c:v>51.74696241901464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针灸科</c:v>
                </c:pt>
                <c:pt idx="1">
                  <c:v>老年医学科</c:v>
                </c:pt>
                <c:pt idx="2">
                  <c:v>消化内科</c:v>
                </c:pt>
                <c:pt idx="3">
                  <c:v>肛肠科</c:v>
                </c:pt>
                <c:pt idx="4">
                  <c:v>综合内科</c:v>
                </c:pt>
                <c:pt idx="5">
                  <c:v>脑病一科</c:v>
                </c:pt>
                <c:pt idx="6">
                  <c:v>骨科</c:v>
                </c:pt>
                <c:pt idx="7">
                  <c:v>泌尿外科</c:v>
                </c:pt>
                <c:pt idx="8">
                  <c:v>脑病三科</c:v>
                </c:pt>
                <c:pt idx="9">
                  <c:v>治未病中心</c:v>
                </c:pt>
                <c:pt idx="10">
                  <c:v>显微骨科</c:v>
                </c:pt>
                <c:pt idx="11">
                  <c:v>口腔科</c:v>
                </c:pt>
                <c:pt idx="12">
                  <c:v>血液科</c:v>
                </c:pt>
                <c:pt idx="13">
                  <c:v>肾病科</c:v>
                </c:pt>
                <c:pt idx="14">
                  <c:v>西区重症医学科</c:v>
                </c:pt>
                <c:pt idx="15">
                  <c:v>周围血管科</c:v>
                </c:pt>
                <c:pt idx="16">
                  <c:v>康复科</c:v>
                </c:pt>
                <c:pt idx="17">
                  <c:v>肝病科</c:v>
                </c:pt>
                <c:pt idx="18">
                  <c:v>妇科妇二科合并</c:v>
                </c:pt>
                <c:pt idx="19">
                  <c:v>神经外科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41.1648532050841</c:v>
                </c:pt>
                <c:pt idx="1">
                  <c:v>41.96479223260112</c:v>
                </c:pt>
                <c:pt idx="2">
                  <c:v>46.57525170680728</c:v>
                </c:pt>
                <c:pt idx="3">
                  <c:v>44.332300454355156</c:v>
                </c:pt>
                <c:pt idx="4">
                  <c:v>37.816674144208385</c:v>
                </c:pt>
                <c:pt idx="5">
                  <c:v>45.33612128291908</c:v>
                </c:pt>
                <c:pt idx="6">
                  <c:v>64.07319058363942</c:v>
                </c:pt>
                <c:pt idx="7">
                  <c:v>54.2063913461148</c:v>
                </c:pt>
                <c:pt idx="8">
                  <c:v>26.530406002096214</c:v>
                </c:pt>
                <c:pt idx="9">
                  <c:v>41.215992324376245</c:v>
                </c:pt>
                <c:pt idx="10">
                  <c:v>42.613206354234435</c:v>
                </c:pt>
                <c:pt idx="11">
                  <c:v>45.808892110059254</c:v>
                </c:pt>
                <c:pt idx="12">
                  <c:v>39.67739495299803</c:v>
                </c:pt>
                <c:pt idx="13">
                  <c:v>56.93433999250233</c:v>
                </c:pt>
                <c:pt idx="14">
                  <c:v>36.73449522677675</c:v>
                </c:pt>
                <c:pt idx="15">
                  <c:v>52.211127348415275</c:v>
                </c:pt>
                <c:pt idx="16">
                  <c:v>42.316391494254596</c:v>
                </c:pt>
                <c:pt idx="17">
                  <c:v>37.279741622868094</c:v>
                </c:pt>
                <c:pt idx="18">
                  <c:v>32.89268613743828</c:v>
                </c:pt>
                <c:pt idx="19">
                  <c:v>50.60228320446401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针灸科</c:v>
                </c:pt>
                <c:pt idx="1">
                  <c:v>老年医学科</c:v>
                </c:pt>
                <c:pt idx="2">
                  <c:v>消化内科</c:v>
                </c:pt>
                <c:pt idx="3">
                  <c:v>肛肠科</c:v>
                </c:pt>
                <c:pt idx="4">
                  <c:v>综合内科</c:v>
                </c:pt>
                <c:pt idx="5">
                  <c:v>脑病一科</c:v>
                </c:pt>
                <c:pt idx="6">
                  <c:v>骨科</c:v>
                </c:pt>
                <c:pt idx="7">
                  <c:v>泌尿外科</c:v>
                </c:pt>
                <c:pt idx="8">
                  <c:v>脑病三科</c:v>
                </c:pt>
                <c:pt idx="9">
                  <c:v>治未病中心</c:v>
                </c:pt>
                <c:pt idx="10">
                  <c:v>显微骨科</c:v>
                </c:pt>
                <c:pt idx="11">
                  <c:v>口腔科</c:v>
                </c:pt>
                <c:pt idx="12">
                  <c:v>血液科</c:v>
                </c:pt>
                <c:pt idx="13">
                  <c:v>肾病科</c:v>
                </c:pt>
                <c:pt idx="14">
                  <c:v>西区重症医学科</c:v>
                </c:pt>
                <c:pt idx="15">
                  <c:v>周围血管科</c:v>
                </c:pt>
                <c:pt idx="16">
                  <c:v>康复科</c:v>
                </c:pt>
                <c:pt idx="17">
                  <c:v>肝病科</c:v>
                </c:pt>
                <c:pt idx="18">
                  <c:v>妇科妇二科合并</c:v>
                </c:pt>
                <c:pt idx="19">
                  <c:v>神经外科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64.90349573040584</c:v>
                </c:pt>
                <c:pt idx="1">
                  <c:v>63.08875986866262</c:v>
                </c:pt>
                <c:pt idx="2">
                  <c:v>62.688655338586535</c:v>
                </c:pt>
                <c:pt idx="3">
                  <c:v>60.41752204953606</c:v>
                </c:pt>
                <c:pt idx="4">
                  <c:v>59.19155032864072</c:v>
                </c:pt>
                <c:pt idx="5">
                  <c:v>58.605554659133354</c:v>
                </c:pt>
                <c:pt idx="6">
                  <c:v>57.32039556003155</c:v>
                </c:pt>
                <c:pt idx="7">
                  <c:v>57.14860495067569</c:v>
                </c:pt>
                <c:pt idx="8">
                  <c:v>56.8032245192732</c:v>
                </c:pt>
                <c:pt idx="9">
                  <c:v>55.860591693268944</c:v>
                </c:pt>
                <c:pt idx="10">
                  <c:v>55.73022898942876</c:v>
                </c:pt>
                <c:pt idx="11">
                  <c:v>55.60428773212158</c:v>
                </c:pt>
                <c:pt idx="12">
                  <c:v>55.04926215388669</c:v>
                </c:pt>
                <c:pt idx="13">
                  <c:v>54.60887441626183</c:v>
                </c:pt>
                <c:pt idx="14">
                  <c:v>54.04603675498027</c:v>
                </c:pt>
                <c:pt idx="15">
                  <c:v>53.83321688639399</c:v>
                </c:pt>
                <c:pt idx="16">
                  <c:v>52.96322866544945</c:v>
                </c:pt>
                <c:pt idx="17">
                  <c:v>52.92770625868785</c:v>
                </c:pt>
                <c:pt idx="18">
                  <c:v>51.88932134224251</c:v>
                </c:pt>
                <c:pt idx="19">
                  <c:v>51.74696241901464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针灸科</c:v>
                </c:pt>
                <c:pt idx="1">
                  <c:v>老年医学科</c:v>
                </c:pt>
                <c:pt idx="2">
                  <c:v>消化内科</c:v>
                </c:pt>
                <c:pt idx="3">
                  <c:v>肛肠科</c:v>
                </c:pt>
                <c:pt idx="4">
                  <c:v>综合内科</c:v>
                </c:pt>
                <c:pt idx="5">
                  <c:v>脑病一科</c:v>
                </c:pt>
                <c:pt idx="6">
                  <c:v>骨科</c:v>
                </c:pt>
                <c:pt idx="7">
                  <c:v>泌尿外科</c:v>
                </c:pt>
                <c:pt idx="8">
                  <c:v>脑病三科</c:v>
                </c:pt>
                <c:pt idx="9">
                  <c:v>治未病中心</c:v>
                </c:pt>
                <c:pt idx="10">
                  <c:v>显微骨科</c:v>
                </c:pt>
                <c:pt idx="11">
                  <c:v>口腔科</c:v>
                </c:pt>
                <c:pt idx="12">
                  <c:v>血液科</c:v>
                </c:pt>
                <c:pt idx="13">
                  <c:v>肾病科</c:v>
                </c:pt>
                <c:pt idx="14">
                  <c:v>西区重症医学科</c:v>
                </c:pt>
                <c:pt idx="15">
                  <c:v>周围血管科</c:v>
                </c:pt>
                <c:pt idx="16">
                  <c:v>康复科</c:v>
                </c:pt>
                <c:pt idx="17">
                  <c:v>肝病科</c:v>
                </c:pt>
                <c:pt idx="18">
                  <c:v>妇科妇二科合并</c:v>
                </c:pt>
                <c:pt idx="19">
                  <c:v>神经外科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5.43102136477969</c:v>
                </c:pt>
                <c:pt idx="1">
                  <c:v>23.89102295874879</c:v>
                </c:pt>
                <c:pt idx="2">
                  <c:v>1.7726947722819468</c:v>
                </c:pt>
                <c:pt idx="3">
                  <c:v>4.615288667245338</c:v>
                </c:pt>
                <c:pt idx="4">
                  <c:v>4.9917433144812975</c:v>
                </c:pt>
                <c:pt idx="5">
                  <c:v>10.122803096364105</c:v>
                </c:pt>
                <c:pt idx="6">
                  <c:v>2.6983668935131258</c:v>
                </c:pt>
                <c:pt idx="7">
                  <c:v>23.093306108769408</c:v>
                </c:pt>
                <c:pt idx="8">
                  <c:v>2.5403187096128</c:v>
                </c:pt>
                <c:pt idx="9">
                  <c:v>28.000756165466274</c:v>
                </c:pt>
                <c:pt idx="10">
                  <c:v>4.968479640028902</c:v>
                </c:pt>
                <c:pt idx="11">
                  <c:v>2.262041099869705</c:v>
                </c:pt>
                <c:pt idx="12">
                  <c:v>2.562087146102028</c:v>
                </c:pt>
                <c:pt idx="13">
                  <c:v>8.23864747717662</c:v>
                </c:pt>
                <c:pt idx="14">
                  <c:v>6.341665317588419</c:v>
                </c:pt>
                <c:pt idx="15">
                  <c:v>2.7141418299739986</c:v>
                </c:pt>
                <c:pt idx="16">
                  <c:v>4.074252082419251</c:v>
                </c:pt>
                <c:pt idx="17">
                  <c:v>2.003741526213788</c:v>
                </c:pt>
                <c:pt idx="18">
                  <c:v>26.888383745007868</c:v>
                </c:pt>
                <c:pt idx="19">
                  <c:v>4.706249030843633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针灸科</c:v>
                </c:pt>
                <c:pt idx="1">
                  <c:v>老年医学科</c:v>
                </c:pt>
                <c:pt idx="2">
                  <c:v>消化内科</c:v>
                </c:pt>
                <c:pt idx="3">
                  <c:v>肛肠科</c:v>
                </c:pt>
                <c:pt idx="4">
                  <c:v>综合内科</c:v>
                </c:pt>
                <c:pt idx="5">
                  <c:v>脑病一科</c:v>
                </c:pt>
                <c:pt idx="6">
                  <c:v>骨科</c:v>
                </c:pt>
                <c:pt idx="7">
                  <c:v>泌尿外科</c:v>
                </c:pt>
                <c:pt idx="8">
                  <c:v>脑病三科</c:v>
                </c:pt>
                <c:pt idx="9">
                  <c:v>治未病中心</c:v>
                </c:pt>
                <c:pt idx="10">
                  <c:v>显微骨科</c:v>
                </c:pt>
                <c:pt idx="11">
                  <c:v>口腔科</c:v>
                </c:pt>
                <c:pt idx="12">
                  <c:v>血液科</c:v>
                </c:pt>
                <c:pt idx="13">
                  <c:v>肾病科</c:v>
                </c:pt>
                <c:pt idx="14">
                  <c:v>西区重症医学科</c:v>
                </c:pt>
                <c:pt idx="15">
                  <c:v>周围血管科</c:v>
                </c:pt>
                <c:pt idx="16">
                  <c:v>康复科</c:v>
                </c:pt>
                <c:pt idx="17">
                  <c:v>肝病科</c:v>
                </c:pt>
                <c:pt idx="18">
                  <c:v>妇科妇二科合并</c:v>
                </c:pt>
                <c:pt idx="19">
                  <c:v>神经外科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64.90349573040584</c:v>
                </c:pt>
                <c:pt idx="1">
                  <c:v>63.08875986866262</c:v>
                </c:pt>
                <c:pt idx="2">
                  <c:v>62.688655338586535</c:v>
                </c:pt>
                <c:pt idx="3">
                  <c:v>60.41752204953606</c:v>
                </c:pt>
                <c:pt idx="4">
                  <c:v>59.19155032864072</c:v>
                </c:pt>
                <c:pt idx="5">
                  <c:v>58.605554659133354</c:v>
                </c:pt>
                <c:pt idx="6">
                  <c:v>57.32039556003155</c:v>
                </c:pt>
                <c:pt idx="7">
                  <c:v>57.14860495067569</c:v>
                </c:pt>
                <c:pt idx="8">
                  <c:v>56.8032245192732</c:v>
                </c:pt>
                <c:pt idx="9">
                  <c:v>55.860591693268944</c:v>
                </c:pt>
                <c:pt idx="10">
                  <c:v>55.73022898942876</c:v>
                </c:pt>
                <c:pt idx="11">
                  <c:v>55.60428773212158</c:v>
                </c:pt>
                <c:pt idx="12">
                  <c:v>55.04926215388669</c:v>
                </c:pt>
                <c:pt idx="13">
                  <c:v>54.60887441626183</c:v>
                </c:pt>
                <c:pt idx="14">
                  <c:v>54.04603675498027</c:v>
                </c:pt>
                <c:pt idx="15">
                  <c:v>53.83321688639399</c:v>
                </c:pt>
                <c:pt idx="16">
                  <c:v>52.96322866544945</c:v>
                </c:pt>
                <c:pt idx="17">
                  <c:v>52.92770625868785</c:v>
                </c:pt>
                <c:pt idx="18">
                  <c:v>51.88932134224251</c:v>
                </c:pt>
                <c:pt idx="19">
                  <c:v>51.74696241901464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针灸科</c:v>
                </c:pt>
                <c:pt idx="1">
                  <c:v>老年医学科</c:v>
                </c:pt>
                <c:pt idx="2">
                  <c:v>消化内科</c:v>
                </c:pt>
                <c:pt idx="3">
                  <c:v>肛肠科</c:v>
                </c:pt>
                <c:pt idx="4">
                  <c:v>综合内科</c:v>
                </c:pt>
                <c:pt idx="5">
                  <c:v>脑病一科</c:v>
                </c:pt>
                <c:pt idx="6">
                  <c:v>骨科</c:v>
                </c:pt>
                <c:pt idx="7">
                  <c:v>泌尿外科</c:v>
                </c:pt>
                <c:pt idx="8">
                  <c:v>脑病三科</c:v>
                </c:pt>
                <c:pt idx="9">
                  <c:v>治未病中心</c:v>
                </c:pt>
                <c:pt idx="10">
                  <c:v>显微骨科</c:v>
                </c:pt>
                <c:pt idx="11">
                  <c:v>口腔科</c:v>
                </c:pt>
                <c:pt idx="12">
                  <c:v>血液科</c:v>
                </c:pt>
                <c:pt idx="13">
                  <c:v>肾病科</c:v>
                </c:pt>
                <c:pt idx="14">
                  <c:v>西区重症医学科</c:v>
                </c:pt>
                <c:pt idx="15">
                  <c:v>周围血管科</c:v>
                </c:pt>
                <c:pt idx="16">
                  <c:v>康复科</c:v>
                </c:pt>
                <c:pt idx="17">
                  <c:v>肝病科</c:v>
                </c:pt>
                <c:pt idx="18">
                  <c:v>妇科妇二科合并</c:v>
                </c:pt>
                <c:pt idx="19">
                  <c:v>神经外科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7.1546519370196915</c:v>
                </c:pt>
                <c:pt idx="1">
                  <c:v>2.1216499495258376</c:v>
                </c:pt>
                <c:pt idx="2">
                  <c:v>7.750541548760951</c:v>
                </c:pt>
                <c:pt idx="3">
                  <c:v>11.743057056822526</c:v>
                </c:pt>
                <c:pt idx="4">
                  <c:v>7.413337503231625</c:v>
                </c:pt>
                <c:pt idx="5">
                  <c:v>4.287357657953661</c:v>
                </c:pt>
                <c:pt idx="6">
                  <c:v>12.08023704390662</c:v>
                </c:pt>
                <c:pt idx="7">
                  <c:v>5.844378116278682</c:v>
                </c:pt>
                <c:pt idx="8">
                  <c:v>8.15114041728563</c:v>
                </c:pt>
                <c:pt idx="9">
                  <c:v>21.138740432320134</c:v>
                </c:pt>
                <c:pt idx="10">
                  <c:v>4.253756805456658</c:v>
                </c:pt>
                <c:pt idx="11">
                  <c:v>1.0769644840007038</c:v>
                </c:pt>
                <c:pt idx="12">
                  <c:v>7.632398493486481</c:v>
                </c:pt>
                <c:pt idx="13">
                  <c:v>1.771431065827891</c:v>
                </c:pt>
                <c:pt idx="14">
                  <c:v>6.782104690408264</c:v>
                </c:pt>
                <c:pt idx="15">
                  <c:v>3.734411113218103</c:v>
                </c:pt>
                <c:pt idx="16">
                  <c:v>5.027112181434972</c:v>
                </c:pt>
                <c:pt idx="17">
                  <c:v>3.604016563888476</c:v>
                </c:pt>
                <c:pt idx="18">
                  <c:v>38.200443941197506</c:v>
                </c:pt>
                <c:pt idx="19">
                  <c:v>1.8303597713172672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针灸科</c:v>
                </c:pt>
                <c:pt idx="1">
                  <c:v>老年医学科</c:v>
                </c:pt>
                <c:pt idx="2">
                  <c:v>消化内科</c:v>
                </c:pt>
                <c:pt idx="3">
                  <c:v>肛肠科</c:v>
                </c:pt>
                <c:pt idx="4">
                  <c:v>综合内科</c:v>
                </c:pt>
                <c:pt idx="5">
                  <c:v>脑病一科</c:v>
                </c:pt>
                <c:pt idx="6">
                  <c:v>骨科</c:v>
                </c:pt>
                <c:pt idx="7">
                  <c:v>泌尿外科</c:v>
                </c:pt>
                <c:pt idx="8">
                  <c:v>脑病三科</c:v>
                </c:pt>
                <c:pt idx="9">
                  <c:v>治未病中心</c:v>
                </c:pt>
                <c:pt idx="10">
                  <c:v>显微骨科</c:v>
                </c:pt>
                <c:pt idx="11">
                  <c:v>口腔科</c:v>
                </c:pt>
                <c:pt idx="12">
                  <c:v>血液科</c:v>
                </c:pt>
                <c:pt idx="13">
                  <c:v>肾病科</c:v>
                </c:pt>
                <c:pt idx="14">
                  <c:v>西区重症医学科</c:v>
                </c:pt>
                <c:pt idx="15">
                  <c:v>周围血管科</c:v>
                </c:pt>
                <c:pt idx="16">
                  <c:v>康复科</c:v>
                </c:pt>
                <c:pt idx="17">
                  <c:v>肝病科</c:v>
                </c:pt>
                <c:pt idx="18">
                  <c:v>妇科妇二科合并</c:v>
                </c:pt>
                <c:pt idx="19">
                  <c:v>神经外科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64.90349573040584</c:v>
                </c:pt>
                <c:pt idx="1">
                  <c:v>63.08875986866262</c:v>
                </c:pt>
                <c:pt idx="2">
                  <c:v>62.688655338586535</c:v>
                </c:pt>
                <c:pt idx="3">
                  <c:v>60.41752204953606</c:v>
                </c:pt>
                <c:pt idx="4">
                  <c:v>59.19155032864072</c:v>
                </c:pt>
                <c:pt idx="5">
                  <c:v>58.605554659133354</c:v>
                </c:pt>
                <c:pt idx="6">
                  <c:v>57.32039556003155</c:v>
                </c:pt>
                <c:pt idx="7">
                  <c:v>57.14860495067569</c:v>
                </c:pt>
                <c:pt idx="8">
                  <c:v>56.8032245192732</c:v>
                </c:pt>
                <c:pt idx="9">
                  <c:v>55.860591693268944</c:v>
                </c:pt>
                <c:pt idx="10">
                  <c:v>55.73022898942876</c:v>
                </c:pt>
                <c:pt idx="11">
                  <c:v>55.60428773212158</c:v>
                </c:pt>
                <c:pt idx="12">
                  <c:v>55.04926215388669</c:v>
                </c:pt>
                <c:pt idx="13">
                  <c:v>54.60887441626183</c:v>
                </c:pt>
                <c:pt idx="14">
                  <c:v>54.04603675498027</c:v>
                </c:pt>
                <c:pt idx="15">
                  <c:v>53.83321688639399</c:v>
                </c:pt>
                <c:pt idx="16">
                  <c:v>52.96322866544945</c:v>
                </c:pt>
                <c:pt idx="17">
                  <c:v>52.92770625868785</c:v>
                </c:pt>
                <c:pt idx="18">
                  <c:v>51.88932134224251</c:v>
                </c:pt>
                <c:pt idx="19">
                  <c:v>51.74696241901464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针灸科</c:v>
                </c:pt>
                <c:pt idx="1">
                  <c:v>老年医学科</c:v>
                </c:pt>
                <c:pt idx="2">
                  <c:v>消化内科</c:v>
                </c:pt>
                <c:pt idx="3">
                  <c:v>肛肠科</c:v>
                </c:pt>
                <c:pt idx="4">
                  <c:v>综合内科</c:v>
                </c:pt>
                <c:pt idx="5">
                  <c:v>脑病一科</c:v>
                </c:pt>
                <c:pt idx="6">
                  <c:v>骨科</c:v>
                </c:pt>
                <c:pt idx="7">
                  <c:v>泌尿外科</c:v>
                </c:pt>
                <c:pt idx="8">
                  <c:v>脑病三科</c:v>
                </c:pt>
                <c:pt idx="9">
                  <c:v>治未病中心</c:v>
                </c:pt>
                <c:pt idx="10">
                  <c:v>显微骨科</c:v>
                </c:pt>
                <c:pt idx="11">
                  <c:v>口腔科</c:v>
                </c:pt>
                <c:pt idx="12">
                  <c:v>血液科</c:v>
                </c:pt>
                <c:pt idx="13">
                  <c:v>肾病科</c:v>
                </c:pt>
                <c:pt idx="14">
                  <c:v>西区重症医学科</c:v>
                </c:pt>
                <c:pt idx="15">
                  <c:v>周围血管科</c:v>
                </c:pt>
                <c:pt idx="16">
                  <c:v>康复科</c:v>
                </c:pt>
                <c:pt idx="17">
                  <c:v>肝病科</c:v>
                </c:pt>
                <c:pt idx="18">
                  <c:v>妇科妇二科合并</c:v>
                </c:pt>
                <c:pt idx="19">
                  <c:v>神经外科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69.7675589166502</c:v>
                </c:pt>
                <c:pt idx="1">
                  <c:v>32.04986403123525</c:v>
                </c:pt>
                <c:pt idx="2">
                  <c:v>48.160680033908285</c:v>
                </c:pt>
                <c:pt idx="3">
                  <c:v>52.077861269383526</c:v>
                </c:pt>
                <c:pt idx="4">
                  <c:v>62.86781755997959</c:v>
                </c:pt>
                <c:pt idx="5">
                  <c:v>62.58991034184563</c:v>
                </c:pt>
                <c:pt idx="6">
                  <c:v>70.57291016743956</c:v>
                </c:pt>
                <c:pt idx="7">
                  <c:v>36.435073099866166</c:v>
                </c:pt>
                <c:pt idx="8">
                  <c:v>29.453900794373357</c:v>
                </c:pt>
                <c:pt idx="9">
                  <c:v>38.95730614381619</c:v>
                </c:pt>
                <c:pt idx="10">
                  <c:v>62.7952994760746</c:v>
                </c:pt>
                <c:pt idx="11">
                  <c:v>38.38286171269855</c:v>
                </c:pt>
                <c:pt idx="12">
                  <c:v>25.6379325483714</c:v>
                </c:pt>
                <c:pt idx="13">
                  <c:v>21.769986126311792</c:v>
                </c:pt>
                <c:pt idx="14">
                  <c:v>45.12595906879287</c:v>
                </c:pt>
                <c:pt idx="15">
                  <c:v>55.576677150684986</c:v>
                </c:pt>
                <c:pt idx="16">
                  <c:v>54.019301146831445</c:v>
                </c:pt>
                <c:pt idx="17">
                  <c:v>62.345356533663384</c:v>
                </c:pt>
                <c:pt idx="18">
                  <c:v>63.860196689818615</c:v>
                </c:pt>
                <c:pt idx="19">
                  <c:v>40.3630788546022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地位影响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针灸科</c:v>
                </c:pt>
                <c:pt idx="1">
                  <c:v>老年医学科</c:v>
                </c:pt>
                <c:pt idx="2">
                  <c:v>消化内科</c:v>
                </c:pt>
                <c:pt idx="3">
                  <c:v>肛肠科</c:v>
                </c:pt>
                <c:pt idx="4">
                  <c:v>综合内科</c:v>
                </c:pt>
                <c:pt idx="5">
                  <c:v>脑病一科</c:v>
                </c:pt>
                <c:pt idx="6">
                  <c:v>骨科</c:v>
                </c:pt>
                <c:pt idx="7">
                  <c:v>泌尿外科</c:v>
                </c:pt>
                <c:pt idx="8">
                  <c:v>脑病三科</c:v>
                </c:pt>
                <c:pt idx="9">
                  <c:v>治未病中心</c:v>
                </c:pt>
                <c:pt idx="10">
                  <c:v>显微骨科</c:v>
                </c:pt>
                <c:pt idx="11">
                  <c:v>口腔科</c:v>
                </c:pt>
                <c:pt idx="12">
                  <c:v>血液科</c:v>
                </c:pt>
                <c:pt idx="13">
                  <c:v>肾病科</c:v>
                </c:pt>
                <c:pt idx="14">
                  <c:v>西区重症医学科</c:v>
                </c:pt>
                <c:pt idx="15">
                  <c:v>周围血管科</c:v>
                </c:pt>
                <c:pt idx="16">
                  <c:v>康复科</c:v>
                </c:pt>
                <c:pt idx="17">
                  <c:v>肝病科</c:v>
                </c:pt>
                <c:pt idx="18">
                  <c:v>妇科妇二科合并</c:v>
                </c:pt>
                <c:pt idx="19">
                  <c:v>神经外科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64.90349573040584</c:v>
                </c:pt>
                <c:pt idx="1">
                  <c:v>63.08875986866262</c:v>
                </c:pt>
                <c:pt idx="2">
                  <c:v>62.688655338586535</c:v>
                </c:pt>
                <c:pt idx="3">
                  <c:v>60.41752204953606</c:v>
                </c:pt>
                <c:pt idx="4">
                  <c:v>59.19155032864072</c:v>
                </c:pt>
                <c:pt idx="5">
                  <c:v>58.605554659133354</c:v>
                </c:pt>
                <c:pt idx="6">
                  <c:v>57.32039556003155</c:v>
                </c:pt>
                <c:pt idx="7">
                  <c:v>57.14860495067569</c:v>
                </c:pt>
                <c:pt idx="8">
                  <c:v>56.8032245192732</c:v>
                </c:pt>
                <c:pt idx="9">
                  <c:v>55.860591693268944</c:v>
                </c:pt>
                <c:pt idx="10">
                  <c:v>55.73022898942876</c:v>
                </c:pt>
                <c:pt idx="11">
                  <c:v>55.60428773212158</c:v>
                </c:pt>
                <c:pt idx="12">
                  <c:v>55.04926215388669</c:v>
                </c:pt>
                <c:pt idx="13">
                  <c:v>54.60887441626183</c:v>
                </c:pt>
                <c:pt idx="14">
                  <c:v>54.04603675498027</c:v>
                </c:pt>
                <c:pt idx="15">
                  <c:v>53.83321688639399</c:v>
                </c:pt>
                <c:pt idx="16">
                  <c:v>52.96322866544945</c:v>
                </c:pt>
                <c:pt idx="17">
                  <c:v>52.92770625868785</c:v>
                </c:pt>
                <c:pt idx="18">
                  <c:v>51.88932134224251</c:v>
                </c:pt>
                <c:pt idx="19">
                  <c:v>51.74696241901464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针灸科</c:v>
                </c:pt>
                <c:pt idx="1">
                  <c:v>老年医学科</c:v>
                </c:pt>
                <c:pt idx="2">
                  <c:v>消化内科</c:v>
                </c:pt>
                <c:pt idx="3">
                  <c:v>肛肠科</c:v>
                </c:pt>
                <c:pt idx="4">
                  <c:v>综合内科</c:v>
                </c:pt>
                <c:pt idx="5">
                  <c:v>脑病一科</c:v>
                </c:pt>
                <c:pt idx="6">
                  <c:v>骨科</c:v>
                </c:pt>
                <c:pt idx="7">
                  <c:v>泌尿外科</c:v>
                </c:pt>
                <c:pt idx="8">
                  <c:v>脑病三科</c:v>
                </c:pt>
                <c:pt idx="9">
                  <c:v>治未病中心</c:v>
                </c:pt>
                <c:pt idx="10">
                  <c:v>显微骨科</c:v>
                </c:pt>
                <c:pt idx="11">
                  <c:v>口腔科</c:v>
                </c:pt>
                <c:pt idx="12">
                  <c:v>血液科</c:v>
                </c:pt>
                <c:pt idx="13">
                  <c:v>肾病科</c:v>
                </c:pt>
                <c:pt idx="14">
                  <c:v>西区重症医学科</c:v>
                </c:pt>
                <c:pt idx="15">
                  <c:v>周围血管科</c:v>
                </c:pt>
                <c:pt idx="16">
                  <c:v>康复科</c:v>
                </c:pt>
                <c:pt idx="17">
                  <c:v>肝病科</c:v>
                </c:pt>
                <c:pt idx="18">
                  <c:v>妇科妇二科合并</c:v>
                </c:pt>
                <c:pt idx="19">
                  <c:v>神经外科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43.98536569265875</c:v>
                </c:pt>
                <c:pt idx="1">
                  <c:v>63.242107114210626</c:v>
                </c:pt>
                <c:pt idx="2">
                  <c:v>40.78051908419087</c:v>
                </c:pt>
                <c:pt idx="3">
                  <c:v>47.37202111408549</c:v>
                </c:pt>
                <c:pt idx="4">
                  <c:v>53.65630088434131</c:v>
                </c:pt>
                <c:pt idx="5">
                  <c:v>70.99075482153381</c:v>
                </c:pt>
                <c:pt idx="6">
                  <c:v>55.52745672987123</c:v>
                </c:pt>
                <c:pt idx="7">
                  <c:v>58.88845661453541</c:v>
                </c:pt>
                <c:pt idx="8">
                  <c:v>36.26331738342467</c:v>
                </c:pt>
                <c:pt idx="9">
                  <c:v>50.62872542377399</c:v>
                </c:pt>
                <c:pt idx="10">
                  <c:v>49.87358790207261</c:v>
                </c:pt>
                <c:pt idx="11">
                  <c:v>36.30572553822835</c:v>
                </c:pt>
                <c:pt idx="12">
                  <c:v>65.46227601020837</c:v>
                </c:pt>
                <c:pt idx="13">
                  <c:v>26.923742296750703</c:v>
                </c:pt>
                <c:pt idx="14">
                  <c:v>42.66880186525589</c:v>
                </c:pt>
                <c:pt idx="15">
                  <c:v>75.57495951513887</c:v>
                </c:pt>
                <c:pt idx="16">
                  <c:v>66.77294279355405</c:v>
                </c:pt>
                <c:pt idx="17">
                  <c:v>73.50420573569203</c:v>
                </c:pt>
                <c:pt idx="18">
                  <c:v>30.6687056288855</c:v>
                </c:pt>
                <c:pt idx="19">
                  <c:v>70.21432869175572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针灸科</c:v>
                </c:pt>
                <c:pt idx="1">
                  <c:v>老年医学科</c:v>
                </c:pt>
                <c:pt idx="2">
                  <c:v>消化内科</c:v>
                </c:pt>
                <c:pt idx="3">
                  <c:v>肛肠科</c:v>
                </c:pt>
                <c:pt idx="4">
                  <c:v>综合内科</c:v>
                </c:pt>
                <c:pt idx="5">
                  <c:v>脑病一科</c:v>
                </c:pt>
                <c:pt idx="6">
                  <c:v>骨科</c:v>
                </c:pt>
                <c:pt idx="7">
                  <c:v>泌尿外科</c:v>
                </c:pt>
                <c:pt idx="8">
                  <c:v>脑病三科</c:v>
                </c:pt>
                <c:pt idx="9">
                  <c:v>治未病中心</c:v>
                </c:pt>
                <c:pt idx="10">
                  <c:v>显微骨科</c:v>
                </c:pt>
                <c:pt idx="11">
                  <c:v>口腔科</c:v>
                </c:pt>
                <c:pt idx="12">
                  <c:v>血液科</c:v>
                </c:pt>
                <c:pt idx="13">
                  <c:v>肾病科</c:v>
                </c:pt>
                <c:pt idx="14">
                  <c:v>西区重症医学科</c:v>
                </c:pt>
                <c:pt idx="15">
                  <c:v>周围血管科</c:v>
                </c:pt>
                <c:pt idx="16">
                  <c:v>康复科</c:v>
                </c:pt>
                <c:pt idx="17">
                  <c:v>肝病科</c:v>
                </c:pt>
                <c:pt idx="18">
                  <c:v>妇科妇二科合并</c:v>
                </c:pt>
                <c:pt idx="19">
                  <c:v>神经外科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64.90349573040584</c:v>
                </c:pt>
                <c:pt idx="1">
                  <c:v>63.08875986866262</c:v>
                </c:pt>
                <c:pt idx="2">
                  <c:v>62.688655338586535</c:v>
                </c:pt>
                <c:pt idx="3">
                  <c:v>60.41752204953606</c:v>
                </c:pt>
                <c:pt idx="4">
                  <c:v>59.19155032864072</c:v>
                </c:pt>
                <c:pt idx="5">
                  <c:v>58.605554659133354</c:v>
                </c:pt>
                <c:pt idx="6">
                  <c:v>57.32039556003155</c:v>
                </c:pt>
                <c:pt idx="7">
                  <c:v>57.14860495067569</c:v>
                </c:pt>
                <c:pt idx="8">
                  <c:v>56.8032245192732</c:v>
                </c:pt>
                <c:pt idx="9">
                  <c:v>55.860591693268944</c:v>
                </c:pt>
                <c:pt idx="10">
                  <c:v>55.73022898942876</c:v>
                </c:pt>
                <c:pt idx="11">
                  <c:v>55.60428773212158</c:v>
                </c:pt>
                <c:pt idx="12">
                  <c:v>55.04926215388669</c:v>
                </c:pt>
                <c:pt idx="13">
                  <c:v>54.60887441626183</c:v>
                </c:pt>
                <c:pt idx="14">
                  <c:v>54.04603675498027</c:v>
                </c:pt>
                <c:pt idx="15">
                  <c:v>53.83321688639399</c:v>
                </c:pt>
                <c:pt idx="16">
                  <c:v>52.96322866544945</c:v>
                </c:pt>
                <c:pt idx="17">
                  <c:v>52.92770625868785</c:v>
                </c:pt>
                <c:pt idx="18">
                  <c:v>51.88932134224251</c:v>
                </c:pt>
                <c:pt idx="19">
                  <c:v>51.74696241901464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针灸科</c:v>
                </c:pt>
                <c:pt idx="1">
                  <c:v>老年医学科</c:v>
                </c:pt>
                <c:pt idx="2">
                  <c:v>消化内科</c:v>
                </c:pt>
                <c:pt idx="3">
                  <c:v>肛肠科</c:v>
                </c:pt>
                <c:pt idx="4">
                  <c:v>综合内科</c:v>
                </c:pt>
                <c:pt idx="5">
                  <c:v>脑病一科</c:v>
                </c:pt>
                <c:pt idx="6">
                  <c:v>骨科</c:v>
                </c:pt>
                <c:pt idx="7">
                  <c:v>泌尿外科</c:v>
                </c:pt>
                <c:pt idx="8">
                  <c:v>脑病三科</c:v>
                </c:pt>
                <c:pt idx="9">
                  <c:v>治未病中心</c:v>
                </c:pt>
                <c:pt idx="10">
                  <c:v>显微骨科</c:v>
                </c:pt>
                <c:pt idx="11">
                  <c:v>口腔科</c:v>
                </c:pt>
                <c:pt idx="12">
                  <c:v>血液科</c:v>
                </c:pt>
                <c:pt idx="13">
                  <c:v>肾病科</c:v>
                </c:pt>
                <c:pt idx="14">
                  <c:v>西区重症医学科</c:v>
                </c:pt>
                <c:pt idx="15">
                  <c:v>周围血管科</c:v>
                </c:pt>
                <c:pt idx="16">
                  <c:v>康复科</c:v>
                </c:pt>
                <c:pt idx="17">
                  <c:v>肝病科</c:v>
                </c:pt>
                <c:pt idx="18">
                  <c:v>妇科妇二科合并</c:v>
                </c:pt>
                <c:pt idx="19">
                  <c:v>神经外科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6.027284809872503</c:v>
                </c:pt>
                <c:pt idx="1">
                  <c:v>57.578926329205686</c:v>
                </c:pt>
                <c:pt idx="2">
                  <c:v>19.019061076114678</c:v>
                </c:pt>
                <c:pt idx="3">
                  <c:v>38.719856777262535</c:v>
                </c:pt>
                <c:pt idx="4">
                  <c:v>16.41541450554084</c:v>
                </c:pt>
                <c:pt idx="5">
                  <c:v>24.873904978914993</c:v>
                </c:pt>
                <c:pt idx="6">
                  <c:v>50.19227013324333</c:v>
                </c:pt>
                <c:pt idx="7">
                  <c:v>43.83114122402927</c:v>
                </c:pt>
                <c:pt idx="8">
                  <c:v>79.68617717497145</c:v>
                </c:pt>
                <c:pt idx="9">
                  <c:v>33.170528534961704</c:v>
                </c:pt>
                <c:pt idx="10">
                  <c:v>28.879133294763218</c:v>
                </c:pt>
                <c:pt idx="11">
                  <c:v>11.564967271971794</c:v>
                </c:pt>
                <c:pt idx="12">
                  <c:v>53.04905353559566</c:v>
                </c:pt>
                <c:pt idx="13">
                  <c:v>39.90742230608169</c:v>
                </c:pt>
                <c:pt idx="14">
                  <c:v>56.963842672298526</c:v>
                </c:pt>
                <c:pt idx="15">
                  <c:v>38.246442726419815</c:v>
                </c:pt>
                <c:pt idx="16">
                  <c:v>43.417369818496894</c:v>
                </c:pt>
                <c:pt idx="17">
                  <c:v>36.37902799044076</c:v>
                </c:pt>
                <c:pt idx="18">
                  <c:v>51.21790107839941</c:v>
                </c:pt>
                <c:pt idx="19">
                  <c:v>59.58358985877616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创伤骨科</c:v>
                </c:pt>
                <c:pt idx="2">
                  <c:v>心病四科</c:v>
                </c:pt>
                <c:pt idx="3">
                  <c:v>风湿病科</c:v>
                </c:pt>
                <c:pt idx="4">
                  <c:v>显微骨科</c:v>
                </c:pt>
                <c:pt idx="5">
                  <c:v>肛肠科</c:v>
                </c:pt>
                <c:pt idx="6">
                  <c:v>小儿骨科</c:v>
                </c:pt>
                <c:pt idx="7">
                  <c:v>重症医学科</c:v>
                </c:pt>
                <c:pt idx="8">
                  <c:v>运动损伤骨科</c:v>
                </c:pt>
                <c:pt idx="9">
                  <c:v>男科</c:v>
                </c:pt>
                <c:pt idx="10">
                  <c:v>综合内科</c:v>
                </c:pt>
                <c:pt idx="11">
                  <c:v>美容皮肤科</c:v>
                </c:pt>
                <c:pt idx="12">
                  <c:v>脊柱骨科</c:v>
                </c:pt>
                <c:pt idx="13">
                  <c:v>妇科妇二科合并</c:v>
                </c:pt>
                <c:pt idx="14">
                  <c:v>西区重症医学科</c:v>
                </c:pt>
                <c:pt idx="15">
                  <c:v>耳鼻喉科</c:v>
                </c:pt>
                <c:pt idx="16">
                  <c:v>妇二科</c:v>
                </c:pt>
                <c:pt idx="17">
                  <c:v>普通外科</c:v>
                </c:pt>
                <c:pt idx="18">
                  <c:v>老年医学科</c:v>
                </c:pt>
                <c:pt idx="19">
                  <c:v>眼科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63.63572737897196</c:v>
                </c:pt>
                <c:pt idx="1">
                  <c:v>62.00498386943001</c:v>
                </c:pt>
                <c:pt idx="2">
                  <c:v>60.928914582694624</c:v>
                </c:pt>
                <c:pt idx="3">
                  <c:v>60.62605525735667</c:v>
                </c:pt>
                <c:pt idx="4">
                  <c:v>60.33600592442637</c:v>
                </c:pt>
                <c:pt idx="5">
                  <c:v>59.967325807460156</c:v>
                </c:pt>
                <c:pt idx="6">
                  <c:v>58.877600821147254</c:v>
                </c:pt>
                <c:pt idx="7">
                  <c:v>58.35768760773981</c:v>
                </c:pt>
                <c:pt idx="8">
                  <c:v>57.9542190531595</c:v>
                </c:pt>
                <c:pt idx="9">
                  <c:v>56.760091307730185</c:v>
                </c:pt>
                <c:pt idx="10">
                  <c:v>56.606668909639545</c:v>
                </c:pt>
                <c:pt idx="11">
                  <c:v>56.41893159721071</c:v>
                </c:pt>
                <c:pt idx="12">
                  <c:v>56.167012532115805</c:v>
                </c:pt>
                <c:pt idx="13">
                  <c:v>56.05988153488441</c:v>
                </c:pt>
                <c:pt idx="14">
                  <c:v>55.6625840503063</c:v>
                </c:pt>
                <c:pt idx="15">
                  <c:v>55.2158450680807</c:v>
                </c:pt>
                <c:pt idx="16">
                  <c:v>55.034521368359165</c:v>
                </c:pt>
                <c:pt idx="17">
                  <c:v>54.38468990036319</c:v>
                </c:pt>
                <c:pt idx="18">
                  <c:v>54.38178232989339</c:v>
                </c:pt>
                <c:pt idx="19">
                  <c:v>54.29735164860076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创伤骨科</c:v>
                </c:pt>
                <c:pt idx="2">
                  <c:v>心病四科</c:v>
                </c:pt>
                <c:pt idx="3">
                  <c:v>风湿病科</c:v>
                </c:pt>
                <c:pt idx="4">
                  <c:v>显微骨科</c:v>
                </c:pt>
                <c:pt idx="5">
                  <c:v>肛肠科</c:v>
                </c:pt>
                <c:pt idx="6">
                  <c:v>小儿骨科</c:v>
                </c:pt>
                <c:pt idx="7">
                  <c:v>重症医学科</c:v>
                </c:pt>
                <c:pt idx="8">
                  <c:v>运动损伤骨科</c:v>
                </c:pt>
                <c:pt idx="9">
                  <c:v>男科</c:v>
                </c:pt>
                <c:pt idx="10">
                  <c:v>综合内科</c:v>
                </c:pt>
                <c:pt idx="11">
                  <c:v>美容皮肤科</c:v>
                </c:pt>
                <c:pt idx="12">
                  <c:v>脊柱骨科</c:v>
                </c:pt>
                <c:pt idx="13">
                  <c:v>妇科妇二科合并</c:v>
                </c:pt>
                <c:pt idx="14">
                  <c:v>西区重症医学科</c:v>
                </c:pt>
                <c:pt idx="15">
                  <c:v>耳鼻喉科</c:v>
                </c:pt>
                <c:pt idx="16">
                  <c:v>妇二科</c:v>
                </c:pt>
                <c:pt idx="17">
                  <c:v>普通外科</c:v>
                </c:pt>
                <c:pt idx="18">
                  <c:v>老年医学科</c:v>
                </c:pt>
                <c:pt idx="19">
                  <c:v>眼科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13.049221362883113</c:v>
                </c:pt>
                <c:pt idx="1">
                  <c:v>34.51754472604117</c:v>
                </c:pt>
                <c:pt idx="2">
                  <c:v>39.245720249928695</c:v>
                </c:pt>
                <c:pt idx="3">
                  <c:v>26.19025512998196</c:v>
                </c:pt>
                <c:pt idx="4">
                  <c:v>8.21564193797686</c:v>
                </c:pt>
                <c:pt idx="5">
                  <c:v>27.85727627319409</c:v>
                </c:pt>
                <c:pt idx="6">
                  <c:v>18.451064881795435</c:v>
                </c:pt>
                <c:pt idx="7">
                  <c:v>21.245074280305015</c:v>
                </c:pt>
                <c:pt idx="8">
                  <c:v>18.71582887966112</c:v>
                </c:pt>
                <c:pt idx="9">
                  <c:v>33.39077904057369</c:v>
                </c:pt>
                <c:pt idx="10">
                  <c:v>31.714042912695607</c:v>
                </c:pt>
                <c:pt idx="11">
                  <c:v>5.866792789694022</c:v>
                </c:pt>
                <c:pt idx="12">
                  <c:v>13.409483368493047</c:v>
                </c:pt>
                <c:pt idx="13">
                  <c:v>27.15127131734335</c:v>
                </c:pt>
                <c:pt idx="14">
                  <c:v>20.517501083301457</c:v>
                </c:pt>
                <c:pt idx="15">
                  <c:v>28.178576892155228</c:v>
                </c:pt>
                <c:pt idx="16">
                  <c:v>18.963598857491014</c:v>
                </c:pt>
                <c:pt idx="17">
                  <c:v>4.640787194268699</c:v>
                </c:pt>
                <c:pt idx="18">
                  <c:v>20.775422781487833</c:v>
                </c:pt>
                <c:pt idx="19">
                  <c:v>29.076099163904882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创伤骨科</c:v>
                </c:pt>
                <c:pt idx="2">
                  <c:v>心病四科</c:v>
                </c:pt>
                <c:pt idx="3">
                  <c:v>风湿病科</c:v>
                </c:pt>
                <c:pt idx="4">
                  <c:v>显微骨科</c:v>
                </c:pt>
                <c:pt idx="5">
                  <c:v>肛肠科</c:v>
                </c:pt>
                <c:pt idx="6">
                  <c:v>小儿骨科</c:v>
                </c:pt>
                <c:pt idx="7">
                  <c:v>重症医学科</c:v>
                </c:pt>
                <c:pt idx="8">
                  <c:v>运动损伤骨科</c:v>
                </c:pt>
                <c:pt idx="9">
                  <c:v>男科</c:v>
                </c:pt>
                <c:pt idx="10">
                  <c:v>综合内科</c:v>
                </c:pt>
                <c:pt idx="11">
                  <c:v>美容皮肤科</c:v>
                </c:pt>
                <c:pt idx="12">
                  <c:v>脊柱骨科</c:v>
                </c:pt>
                <c:pt idx="13">
                  <c:v>妇科妇二科合并</c:v>
                </c:pt>
                <c:pt idx="14">
                  <c:v>西区重症医学科</c:v>
                </c:pt>
                <c:pt idx="15">
                  <c:v>耳鼻喉科</c:v>
                </c:pt>
                <c:pt idx="16">
                  <c:v>妇二科</c:v>
                </c:pt>
                <c:pt idx="17">
                  <c:v>普通外科</c:v>
                </c:pt>
                <c:pt idx="18">
                  <c:v>老年医学科</c:v>
                </c:pt>
                <c:pt idx="19">
                  <c:v>眼科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63.63572737897196</c:v>
                </c:pt>
                <c:pt idx="1">
                  <c:v>62.00498386943001</c:v>
                </c:pt>
                <c:pt idx="2">
                  <c:v>60.928914582694624</c:v>
                </c:pt>
                <c:pt idx="3">
                  <c:v>60.62605525735667</c:v>
                </c:pt>
                <c:pt idx="4">
                  <c:v>60.33600592442637</c:v>
                </c:pt>
                <c:pt idx="5">
                  <c:v>59.967325807460156</c:v>
                </c:pt>
                <c:pt idx="6">
                  <c:v>58.877600821147254</c:v>
                </c:pt>
                <c:pt idx="7">
                  <c:v>58.35768760773981</c:v>
                </c:pt>
                <c:pt idx="8">
                  <c:v>57.9542190531595</c:v>
                </c:pt>
                <c:pt idx="9">
                  <c:v>56.760091307730185</c:v>
                </c:pt>
                <c:pt idx="10">
                  <c:v>56.606668909639545</c:v>
                </c:pt>
                <c:pt idx="11">
                  <c:v>56.41893159721071</c:v>
                </c:pt>
                <c:pt idx="12">
                  <c:v>56.167012532115805</c:v>
                </c:pt>
                <c:pt idx="13">
                  <c:v>56.05988153488441</c:v>
                </c:pt>
                <c:pt idx="14">
                  <c:v>55.6625840503063</c:v>
                </c:pt>
                <c:pt idx="15">
                  <c:v>55.2158450680807</c:v>
                </c:pt>
                <c:pt idx="16">
                  <c:v>55.034521368359165</c:v>
                </c:pt>
                <c:pt idx="17">
                  <c:v>54.38468990036319</c:v>
                </c:pt>
                <c:pt idx="18">
                  <c:v>54.38178232989339</c:v>
                </c:pt>
                <c:pt idx="19">
                  <c:v>54.29735164860076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创伤骨科</c:v>
                </c:pt>
                <c:pt idx="2">
                  <c:v>心病四科</c:v>
                </c:pt>
                <c:pt idx="3">
                  <c:v>风湿病科</c:v>
                </c:pt>
                <c:pt idx="4">
                  <c:v>显微骨科</c:v>
                </c:pt>
                <c:pt idx="5">
                  <c:v>肛肠科</c:v>
                </c:pt>
                <c:pt idx="6">
                  <c:v>小儿骨科</c:v>
                </c:pt>
                <c:pt idx="7">
                  <c:v>重症医学科</c:v>
                </c:pt>
                <c:pt idx="8">
                  <c:v>运动损伤骨科</c:v>
                </c:pt>
                <c:pt idx="9">
                  <c:v>男科</c:v>
                </c:pt>
                <c:pt idx="10">
                  <c:v>综合内科</c:v>
                </c:pt>
                <c:pt idx="11">
                  <c:v>美容皮肤科</c:v>
                </c:pt>
                <c:pt idx="12">
                  <c:v>脊柱骨科</c:v>
                </c:pt>
                <c:pt idx="13">
                  <c:v>妇科妇二科合并</c:v>
                </c:pt>
                <c:pt idx="14">
                  <c:v>西区重症医学科</c:v>
                </c:pt>
                <c:pt idx="15">
                  <c:v>耳鼻喉科</c:v>
                </c:pt>
                <c:pt idx="16">
                  <c:v>妇二科</c:v>
                </c:pt>
                <c:pt idx="17">
                  <c:v>普通外科</c:v>
                </c:pt>
                <c:pt idx="18">
                  <c:v>老年医学科</c:v>
                </c:pt>
                <c:pt idx="19">
                  <c:v>眼科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61.59498475418711</c:v>
                </c:pt>
                <c:pt idx="1">
                  <c:v>58.34800356418736</c:v>
                </c:pt>
                <c:pt idx="2">
                  <c:v>60.44788789056945</c:v>
                </c:pt>
                <c:pt idx="3">
                  <c:v>52.92992707192248</c:v>
                </c:pt>
                <c:pt idx="4">
                  <c:v>50.143100143637774</c:v>
                </c:pt>
                <c:pt idx="5">
                  <c:v>40.27069708671841</c:v>
                </c:pt>
                <c:pt idx="6">
                  <c:v>34.021878274332764</c:v>
                </c:pt>
                <c:pt idx="7">
                  <c:v>41.23592748070641</c:v>
                </c:pt>
                <c:pt idx="8">
                  <c:v>43.74828233560455</c:v>
                </c:pt>
                <c:pt idx="9">
                  <c:v>58.084591777848566</c:v>
                </c:pt>
                <c:pt idx="10">
                  <c:v>33.17301527736729</c:v>
                </c:pt>
                <c:pt idx="11">
                  <c:v>48.848766986283685</c:v>
                </c:pt>
                <c:pt idx="12">
                  <c:v>50.71509708265405</c:v>
                </c:pt>
                <c:pt idx="13">
                  <c:v>42.44545321174634</c:v>
                </c:pt>
                <c:pt idx="14">
                  <c:v>48.97883740496118</c:v>
                </c:pt>
                <c:pt idx="15">
                  <c:v>65.31548998878053</c:v>
                </c:pt>
                <c:pt idx="16">
                  <c:v>47.51026438954357</c:v>
                </c:pt>
                <c:pt idx="17">
                  <c:v>39.335632441492905</c:v>
                </c:pt>
                <c:pt idx="18">
                  <c:v>53.543703832923526</c:v>
                </c:pt>
                <c:pt idx="19">
                  <c:v>41.49706390636041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创伤骨科</c:v>
                </c:pt>
                <c:pt idx="2">
                  <c:v>心病四科</c:v>
                </c:pt>
                <c:pt idx="3">
                  <c:v>风湿病科</c:v>
                </c:pt>
                <c:pt idx="4">
                  <c:v>显微骨科</c:v>
                </c:pt>
                <c:pt idx="5">
                  <c:v>肛肠科</c:v>
                </c:pt>
                <c:pt idx="6">
                  <c:v>小儿骨科</c:v>
                </c:pt>
                <c:pt idx="7">
                  <c:v>重症医学科</c:v>
                </c:pt>
                <c:pt idx="8">
                  <c:v>运动损伤骨科</c:v>
                </c:pt>
                <c:pt idx="9">
                  <c:v>男科</c:v>
                </c:pt>
                <c:pt idx="10">
                  <c:v>综合内科</c:v>
                </c:pt>
                <c:pt idx="11">
                  <c:v>美容皮肤科</c:v>
                </c:pt>
                <c:pt idx="12">
                  <c:v>脊柱骨科</c:v>
                </c:pt>
                <c:pt idx="13">
                  <c:v>妇科妇二科合并</c:v>
                </c:pt>
                <c:pt idx="14">
                  <c:v>西区重症医学科</c:v>
                </c:pt>
                <c:pt idx="15">
                  <c:v>耳鼻喉科</c:v>
                </c:pt>
                <c:pt idx="16">
                  <c:v>妇二科</c:v>
                </c:pt>
                <c:pt idx="17">
                  <c:v>普通外科</c:v>
                </c:pt>
                <c:pt idx="18">
                  <c:v>老年医学科</c:v>
                </c:pt>
                <c:pt idx="19">
                  <c:v>眼科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63.63572737897196</c:v>
                </c:pt>
                <c:pt idx="1">
                  <c:v>62.00498386943001</c:v>
                </c:pt>
                <c:pt idx="2">
                  <c:v>60.928914582694624</c:v>
                </c:pt>
                <c:pt idx="3">
                  <c:v>60.62605525735667</c:v>
                </c:pt>
                <c:pt idx="4">
                  <c:v>60.33600592442637</c:v>
                </c:pt>
                <c:pt idx="5">
                  <c:v>59.967325807460156</c:v>
                </c:pt>
                <c:pt idx="6">
                  <c:v>58.877600821147254</c:v>
                </c:pt>
                <c:pt idx="7">
                  <c:v>58.35768760773981</c:v>
                </c:pt>
                <c:pt idx="8">
                  <c:v>57.9542190531595</c:v>
                </c:pt>
                <c:pt idx="9">
                  <c:v>56.760091307730185</c:v>
                </c:pt>
                <c:pt idx="10">
                  <c:v>56.606668909639545</c:v>
                </c:pt>
                <c:pt idx="11">
                  <c:v>56.41893159721071</c:v>
                </c:pt>
                <c:pt idx="12">
                  <c:v>56.167012532115805</c:v>
                </c:pt>
                <c:pt idx="13">
                  <c:v>56.05988153488441</c:v>
                </c:pt>
                <c:pt idx="14">
                  <c:v>55.6625840503063</c:v>
                </c:pt>
                <c:pt idx="15">
                  <c:v>55.2158450680807</c:v>
                </c:pt>
                <c:pt idx="16">
                  <c:v>55.034521368359165</c:v>
                </c:pt>
                <c:pt idx="17">
                  <c:v>54.38468990036319</c:v>
                </c:pt>
                <c:pt idx="18">
                  <c:v>54.38178232989339</c:v>
                </c:pt>
                <c:pt idx="19">
                  <c:v>54.29735164860076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创伤骨科</c:v>
                </c:pt>
                <c:pt idx="2">
                  <c:v>心病四科</c:v>
                </c:pt>
                <c:pt idx="3">
                  <c:v>风湿病科</c:v>
                </c:pt>
                <c:pt idx="4">
                  <c:v>显微骨科</c:v>
                </c:pt>
                <c:pt idx="5">
                  <c:v>肛肠科</c:v>
                </c:pt>
                <c:pt idx="6">
                  <c:v>小儿骨科</c:v>
                </c:pt>
                <c:pt idx="7">
                  <c:v>重症医学科</c:v>
                </c:pt>
                <c:pt idx="8">
                  <c:v>运动损伤骨科</c:v>
                </c:pt>
                <c:pt idx="9">
                  <c:v>男科</c:v>
                </c:pt>
                <c:pt idx="10">
                  <c:v>综合内科</c:v>
                </c:pt>
                <c:pt idx="11">
                  <c:v>美容皮肤科</c:v>
                </c:pt>
                <c:pt idx="12">
                  <c:v>脊柱骨科</c:v>
                </c:pt>
                <c:pt idx="13">
                  <c:v>妇科妇二科合并</c:v>
                </c:pt>
                <c:pt idx="14">
                  <c:v>西区重症医学科</c:v>
                </c:pt>
                <c:pt idx="15">
                  <c:v>耳鼻喉科</c:v>
                </c:pt>
                <c:pt idx="16">
                  <c:v>妇二科</c:v>
                </c:pt>
                <c:pt idx="17">
                  <c:v>普通外科</c:v>
                </c:pt>
                <c:pt idx="18">
                  <c:v>老年医学科</c:v>
                </c:pt>
                <c:pt idx="19">
                  <c:v>眼科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34.453379169175555</c:v>
                </c:pt>
                <c:pt idx="1">
                  <c:v>38.55811981240826</c:v>
                </c:pt>
                <c:pt idx="2">
                  <c:v>34.31917006500708</c:v>
                </c:pt>
                <c:pt idx="3">
                  <c:v>29.18630884955711</c:v>
                </c:pt>
                <c:pt idx="4">
                  <c:v>23.342028179606952</c:v>
                </c:pt>
                <c:pt idx="5">
                  <c:v>48.1761320613123</c:v>
                </c:pt>
                <c:pt idx="6">
                  <c:v>47.345311594841526</c:v>
                </c:pt>
                <c:pt idx="7">
                  <c:v>40.60107044076259</c:v>
                </c:pt>
                <c:pt idx="8">
                  <c:v>31.659532689217603</c:v>
                </c:pt>
                <c:pt idx="9">
                  <c:v>27.61250354504189</c:v>
                </c:pt>
                <c:pt idx="10">
                  <c:v>37.96420383893539</c:v>
                </c:pt>
                <c:pt idx="11">
                  <c:v>42.67550332474629</c:v>
                </c:pt>
                <c:pt idx="12">
                  <c:v>29.371234000304526</c:v>
                </c:pt>
                <c:pt idx="13">
                  <c:v>38.93839783758429</c:v>
                </c:pt>
                <c:pt idx="14">
                  <c:v>29.086744339122063</c:v>
                </c:pt>
                <c:pt idx="15">
                  <c:v>36.937027460379845</c:v>
                </c:pt>
                <c:pt idx="16">
                  <c:v>28.66274370441729</c:v>
                </c:pt>
                <c:pt idx="17">
                  <c:v>31.258120222165974</c:v>
                </c:pt>
                <c:pt idx="18">
                  <c:v>46.74094434122343</c:v>
                </c:pt>
                <c:pt idx="19">
                  <c:v>25.916989747828282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创伤骨科</c:v>
                </c:pt>
                <c:pt idx="2">
                  <c:v>心病四科</c:v>
                </c:pt>
                <c:pt idx="3">
                  <c:v>风湿病科</c:v>
                </c:pt>
                <c:pt idx="4">
                  <c:v>显微骨科</c:v>
                </c:pt>
                <c:pt idx="5">
                  <c:v>肛肠科</c:v>
                </c:pt>
                <c:pt idx="6">
                  <c:v>小儿骨科</c:v>
                </c:pt>
                <c:pt idx="7">
                  <c:v>重症医学科</c:v>
                </c:pt>
                <c:pt idx="8">
                  <c:v>运动损伤骨科</c:v>
                </c:pt>
                <c:pt idx="9">
                  <c:v>男科</c:v>
                </c:pt>
                <c:pt idx="10">
                  <c:v>综合内科</c:v>
                </c:pt>
                <c:pt idx="11">
                  <c:v>美容皮肤科</c:v>
                </c:pt>
                <c:pt idx="12">
                  <c:v>脊柱骨科</c:v>
                </c:pt>
                <c:pt idx="13">
                  <c:v>妇科妇二科合并</c:v>
                </c:pt>
                <c:pt idx="14">
                  <c:v>西区重症医学科</c:v>
                </c:pt>
                <c:pt idx="15">
                  <c:v>耳鼻喉科</c:v>
                </c:pt>
                <c:pt idx="16">
                  <c:v>妇二科</c:v>
                </c:pt>
                <c:pt idx="17">
                  <c:v>普通外科</c:v>
                </c:pt>
                <c:pt idx="18">
                  <c:v>老年医学科</c:v>
                </c:pt>
                <c:pt idx="19">
                  <c:v>眼科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63.63572737897196</c:v>
                </c:pt>
                <c:pt idx="1">
                  <c:v>62.00498386943001</c:v>
                </c:pt>
                <c:pt idx="2">
                  <c:v>60.928914582694624</c:v>
                </c:pt>
                <c:pt idx="3">
                  <c:v>60.62605525735667</c:v>
                </c:pt>
                <c:pt idx="4">
                  <c:v>60.33600592442637</c:v>
                </c:pt>
                <c:pt idx="5">
                  <c:v>59.967325807460156</c:v>
                </c:pt>
                <c:pt idx="6">
                  <c:v>58.877600821147254</c:v>
                </c:pt>
                <c:pt idx="7">
                  <c:v>58.35768760773981</c:v>
                </c:pt>
                <c:pt idx="8">
                  <c:v>57.9542190531595</c:v>
                </c:pt>
                <c:pt idx="9">
                  <c:v>56.760091307730185</c:v>
                </c:pt>
                <c:pt idx="10">
                  <c:v>56.606668909639545</c:v>
                </c:pt>
                <c:pt idx="11">
                  <c:v>56.41893159721071</c:v>
                </c:pt>
                <c:pt idx="12">
                  <c:v>56.167012532115805</c:v>
                </c:pt>
                <c:pt idx="13">
                  <c:v>56.05988153488441</c:v>
                </c:pt>
                <c:pt idx="14">
                  <c:v>55.6625840503063</c:v>
                </c:pt>
                <c:pt idx="15">
                  <c:v>55.2158450680807</c:v>
                </c:pt>
                <c:pt idx="16">
                  <c:v>55.034521368359165</c:v>
                </c:pt>
                <c:pt idx="17">
                  <c:v>54.38468990036319</c:v>
                </c:pt>
                <c:pt idx="18">
                  <c:v>54.38178232989339</c:v>
                </c:pt>
                <c:pt idx="19">
                  <c:v>54.29735164860076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创伤骨科</c:v>
                </c:pt>
                <c:pt idx="2">
                  <c:v>心病四科</c:v>
                </c:pt>
                <c:pt idx="3">
                  <c:v>风湿病科</c:v>
                </c:pt>
                <c:pt idx="4">
                  <c:v>显微骨科</c:v>
                </c:pt>
                <c:pt idx="5">
                  <c:v>肛肠科</c:v>
                </c:pt>
                <c:pt idx="6">
                  <c:v>小儿骨科</c:v>
                </c:pt>
                <c:pt idx="7">
                  <c:v>重症医学科</c:v>
                </c:pt>
                <c:pt idx="8">
                  <c:v>运动损伤骨科</c:v>
                </c:pt>
                <c:pt idx="9">
                  <c:v>男科</c:v>
                </c:pt>
                <c:pt idx="10">
                  <c:v>综合内科</c:v>
                </c:pt>
                <c:pt idx="11">
                  <c:v>美容皮肤科</c:v>
                </c:pt>
                <c:pt idx="12">
                  <c:v>脊柱骨科</c:v>
                </c:pt>
                <c:pt idx="13">
                  <c:v>妇科妇二科合并</c:v>
                </c:pt>
                <c:pt idx="14">
                  <c:v>西区重症医学科</c:v>
                </c:pt>
                <c:pt idx="15">
                  <c:v>耳鼻喉科</c:v>
                </c:pt>
                <c:pt idx="16">
                  <c:v>妇二科</c:v>
                </c:pt>
                <c:pt idx="17">
                  <c:v>普通外科</c:v>
                </c:pt>
                <c:pt idx="18">
                  <c:v>老年医学科</c:v>
                </c:pt>
                <c:pt idx="19">
                  <c:v>眼科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48.52934947039279</c:v>
                </c:pt>
                <c:pt idx="1">
                  <c:v>45.21261820248442</c:v>
                </c:pt>
                <c:pt idx="2">
                  <c:v>37.84864701529326</c:v>
                </c:pt>
                <c:pt idx="3">
                  <c:v>51.22120685890077</c:v>
                </c:pt>
                <c:pt idx="4">
                  <c:v>55.73022898942876</c:v>
                </c:pt>
                <c:pt idx="5">
                  <c:v>60.41752204953606</c:v>
                </c:pt>
                <c:pt idx="6">
                  <c:v>47.82093644176221</c:v>
                </c:pt>
                <c:pt idx="7">
                  <c:v>49.18451247168913</c:v>
                </c:pt>
                <c:pt idx="8">
                  <c:v>43.10331889188855</c:v>
                </c:pt>
                <c:pt idx="9">
                  <c:v>46.24869476862388</c:v>
                </c:pt>
                <c:pt idx="10">
                  <c:v>59.19155032864072</c:v>
                </c:pt>
                <c:pt idx="11">
                  <c:v>45.63375235278816</c:v>
                </c:pt>
                <c:pt idx="12">
                  <c:v>43.48198130926102</c:v>
                </c:pt>
                <c:pt idx="13">
                  <c:v>51.88932134224251</c:v>
                </c:pt>
                <c:pt idx="14">
                  <c:v>54.04603675498027</c:v>
                </c:pt>
                <c:pt idx="15">
                  <c:v>51.42395636954151</c:v>
                </c:pt>
                <c:pt idx="16">
                  <c:v>50.09327609046199</c:v>
                </c:pt>
                <c:pt idx="17">
                  <c:v>46.14825295618241</c:v>
                </c:pt>
                <c:pt idx="18">
                  <c:v>63.08875986866262</c:v>
                </c:pt>
                <c:pt idx="19">
                  <c:v>45.11806155110549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创伤骨科</c:v>
                </c:pt>
                <c:pt idx="2">
                  <c:v>心病四科</c:v>
                </c:pt>
                <c:pt idx="3">
                  <c:v>风湿病科</c:v>
                </c:pt>
                <c:pt idx="4">
                  <c:v>显微骨科</c:v>
                </c:pt>
                <c:pt idx="5">
                  <c:v>肛肠科</c:v>
                </c:pt>
                <c:pt idx="6">
                  <c:v>小儿骨科</c:v>
                </c:pt>
                <c:pt idx="7">
                  <c:v>重症医学科</c:v>
                </c:pt>
                <c:pt idx="8">
                  <c:v>运动损伤骨科</c:v>
                </c:pt>
                <c:pt idx="9">
                  <c:v>男科</c:v>
                </c:pt>
                <c:pt idx="10">
                  <c:v>综合内科</c:v>
                </c:pt>
                <c:pt idx="11">
                  <c:v>美容皮肤科</c:v>
                </c:pt>
                <c:pt idx="12">
                  <c:v>脊柱骨科</c:v>
                </c:pt>
                <c:pt idx="13">
                  <c:v>妇科妇二科合并</c:v>
                </c:pt>
                <c:pt idx="14">
                  <c:v>西区重症医学科</c:v>
                </c:pt>
                <c:pt idx="15">
                  <c:v>耳鼻喉科</c:v>
                </c:pt>
                <c:pt idx="16">
                  <c:v>妇二科</c:v>
                </c:pt>
                <c:pt idx="17">
                  <c:v>普通外科</c:v>
                </c:pt>
                <c:pt idx="18">
                  <c:v>老年医学科</c:v>
                </c:pt>
                <c:pt idx="19">
                  <c:v>眼科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63.63572737897196</c:v>
                </c:pt>
                <c:pt idx="1">
                  <c:v>62.00498386943001</c:v>
                </c:pt>
                <c:pt idx="2">
                  <c:v>60.928914582694624</c:v>
                </c:pt>
                <c:pt idx="3">
                  <c:v>60.62605525735667</c:v>
                </c:pt>
                <c:pt idx="4">
                  <c:v>60.33600592442637</c:v>
                </c:pt>
                <c:pt idx="5">
                  <c:v>59.967325807460156</c:v>
                </c:pt>
                <c:pt idx="6">
                  <c:v>58.877600821147254</c:v>
                </c:pt>
                <c:pt idx="7">
                  <c:v>58.35768760773981</c:v>
                </c:pt>
                <c:pt idx="8">
                  <c:v>57.9542190531595</c:v>
                </c:pt>
                <c:pt idx="9">
                  <c:v>56.760091307730185</c:v>
                </c:pt>
                <c:pt idx="10">
                  <c:v>56.606668909639545</c:v>
                </c:pt>
                <c:pt idx="11">
                  <c:v>56.41893159721071</c:v>
                </c:pt>
                <c:pt idx="12">
                  <c:v>56.167012532115805</c:v>
                </c:pt>
                <c:pt idx="13">
                  <c:v>56.05988153488441</c:v>
                </c:pt>
                <c:pt idx="14">
                  <c:v>55.6625840503063</c:v>
                </c:pt>
                <c:pt idx="15">
                  <c:v>55.2158450680807</c:v>
                </c:pt>
                <c:pt idx="16">
                  <c:v>55.034521368359165</c:v>
                </c:pt>
                <c:pt idx="17">
                  <c:v>54.38468990036319</c:v>
                </c:pt>
                <c:pt idx="18">
                  <c:v>54.38178232989339</c:v>
                </c:pt>
                <c:pt idx="19">
                  <c:v>54.29735164860076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创伤骨科</c:v>
                </c:pt>
                <c:pt idx="2">
                  <c:v>心病四科</c:v>
                </c:pt>
                <c:pt idx="3">
                  <c:v>风湿病科</c:v>
                </c:pt>
                <c:pt idx="4">
                  <c:v>显微骨科</c:v>
                </c:pt>
                <c:pt idx="5">
                  <c:v>肛肠科</c:v>
                </c:pt>
                <c:pt idx="6">
                  <c:v>小儿骨科</c:v>
                </c:pt>
                <c:pt idx="7">
                  <c:v>重症医学科</c:v>
                </c:pt>
                <c:pt idx="8">
                  <c:v>运动损伤骨科</c:v>
                </c:pt>
                <c:pt idx="9">
                  <c:v>男科</c:v>
                </c:pt>
                <c:pt idx="10">
                  <c:v>综合内科</c:v>
                </c:pt>
                <c:pt idx="11">
                  <c:v>美容皮肤科</c:v>
                </c:pt>
                <c:pt idx="12">
                  <c:v>脊柱骨科</c:v>
                </c:pt>
                <c:pt idx="13">
                  <c:v>妇科妇二科合并</c:v>
                </c:pt>
                <c:pt idx="14">
                  <c:v>西区重症医学科</c:v>
                </c:pt>
                <c:pt idx="15">
                  <c:v>耳鼻喉科</c:v>
                </c:pt>
                <c:pt idx="16">
                  <c:v>妇二科</c:v>
                </c:pt>
                <c:pt idx="17">
                  <c:v>普通外科</c:v>
                </c:pt>
                <c:pt idx="18">
                  <c:v>老年医学科</c:v>
                </c:pt>
                <c:pt idx="19">
                  <c:v>眼科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44.88278721056046</c:v>
                </c:pt>
                <c:pt idx="1">
                  <c:v>44.717994321736384</c:v>
                </c:pt>
                <c:pt idx="2">
                  <c:v>32.06726195746725</c:v>
                </c:pt>
                <c:pt idx="3">
                  <c:v>46.234770136618344</c:v>
                </c:pt>
                <c:pt idx="4">
                  <c:v>42.613206354234435</c:v>
                </c:pt>
                <c:pt idx="5">
                  <c:v>44.332300454355156</c:v>
                </c:pt>
                <c:pt idx="6">
                  <c:v>56.142791825701536</c:v>
                </c:pt>
                <c:pt idx="7">
                  <c:v>47.753557893112145</c:v>
                </c:pt>
                <c:pt idx="8">
                  <c:v>39.40255966796563</c:v>
                </c:pt>
                <c:pt idx="9">
                  <c:v>36.751395682863006</c:v>
                </c:pt>
                <c:pt idx="10">
                  <c:v>37.816674144208385</c:v>
                </c:pt>
                <c:pt idx="11">
                  <c:v>58.51681358049474</c:v>
                </c:pt>
                <c:pt idx="12">
                  <c:v>36.13739982722079</c:v>
                </c:pt>
                <c:pt idx="13">
                  <c:v>32.89268613743828</c:v>
                </c:pt>
                <c:pt idx="14">
                  <c:v>36.73449522677675</c:v>
                </c:pt>
                <c:pt idx="15">
                  <c:v>27.883943863513124</c:v>
                </c:pt>
                <c:pt idx="16">
                  <c:v>66.32732668198022</c:v>
                </c:pt>
                <c:pt idx="17">
                  <c:v>50.738183429546154</c:v>
                </c:pt>
                <c:pt idx="18">
                  <c:v>41.96479223260112</c:v>
                </c:pt>
                <c:pt idx="19">
                  <c:v>45.00740097991914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创伤骨科</c:v>
                </c:pt>
                <c:pt idx="2">
                  <c:v>心病四科</c:v>
                </c:pt>
                <c:pt idx="3">
                  <c:v>风湿病科</c:v>
                </c:pt>
                <c:pt idx="4">
                  <c:v>显微骨科</c:v>
                </c:pt>
                <c:pt idx="5">
                  <c:v>肛肠科</c:v>
                </c:pt>
                <c:pt idx="6">
                  <c:v>小儿骨科</c:v>
                </c:pt>
                <c:pt idx="7">
                  <c:v>重症医学科</c:v>
                </c:pt>
                <c:pt idx="8">
                  <c:v>运动损伤骨科</c:v>
                </c:pt>
                <c:pt idx="9">
                  <c:v>男科</c:v>
                </c:pt>
                <c:pt idx="10">
                  <c:v>综合内科</c:v>
                </c:pt>
                <c:pt idx="11">
                  <c:v>美容皮肤科</c:v>
                </c:pt>
                <c:pt idx="12">
                  <c:v>脊柱骨科</c:v>
                </c:pt>
                <c:pt idx="13">
                  <c:v>妇科妇二科合并</c:v>
                </c:pt>
                <c:pt idx="14">
                  <c:v>西区重症医学科</c:v>
                </c:pt>
                <c:pt idx="15">
                  <c:v>耳鼻喉科</c:v>
                </c:pt>
                <c:pt idx="16">
                  <c:v>妇二科</c:v>
                </c:pt>
                <c:pt idx="17">
                  <c:v>普通外科</c:v>
                </c:pt>
                <c:pt idx="18">
                  <c:v>老年医学科</c:v>
                </c:pt>
                <c:pt idx="19">
                  <c:v>眼科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63.63572737897196</c:v>
                </c:pt>
                <c:pt idx="1">
                  <c:v>62.00498386943001</c:v>
                </c:pt>
                <c:pt idx="2">
                  <c:v>60.928914582694624</c:v>
                </c:pt>
                <c:pt idx="3">
                  <c:v>60.62605525735667</c:v>
                </c:pt>
                <c:pt idx="4">
                  <c:v>60.33600592442637</c:v>
                </c:pt>
                <c:pt idx="5">
                  <c:v>59.967325807460156</c:v>
                </c:pt>
                <c:pt idx="6">
                  <c:v>58.877600821147254</c:v>
                </c:pt>
                <c:pt idx="7">
                  <c:v>58.35768760773981</c:v>
                </c:pt>
                <c:pt idx="8">
                  <c:v>57.9542190531595</c:v>
                </c:pt>
                <c:pt idx="9">
                  <c:v>56.760091307730185</c:v>
                </c:pt>
                <c:pt idx="10">
                  <c:v>56.606668909639545</c:v>
                </c:pt>
                <c:pt idx="11">
                  <c:v>56.41893159721071</c:v>
                </c:pt>
                <c:pt idx="12">
                  <c:v>56.167012532115805</c:v>
                </c:pt>
                <c:pt idx="13">
                  <c:v>56.05988153488441</c:v>
                </c:pt>
                <c:pt idx="14">
                  <c:v>55.6625840503063</c:v>
                </c:pt>
                <c:pt idx="15">
                  <c:v>55.2158450680807</c:v>
                </c:pt>
                <c:pt idx="16">
                  <c:v>55.034521368359165</c:v>
                </c:pt>
                <c:pt idx="17">
                  <c:v>54.38468990036319</c:v>
                </c:pt>
                <c:pt idx="18">
                  <c:v>54.38178232989339</c:v>
                </c:pt>
                <c:pt idx="19">
                  <c:v>54.29735164860076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创伤骨科</c:v>
                </c:pt>
                <c:pt idx="2">
                  <c:v>心病四科</c:v>
                </c:pt>
                <c:pt idx="3">
                  <c:v>风湿病科</c:v>
                </c:pt>
                <c:pt idx="4">
                  <c:v>显微骨科</c:v>
                </c:pt>
                <c:pt idx="5">
                  <c:v>肛肠科</c:v>
                </c:pt>
                <c:pt idx="6">
                  <c:v>小儿骨科</c:v>
                </c:pt>
                <c:pt idx="7">
                  <c:v>重症医学科</c:v>
                </c:pt>
                <c:pt idx="8">
                  <c:v>运动损伤骨科</c:v>
                </c:pt>
                <c:pt idx="9">
                  <c:v>男科</c:v>
                </c:pt>
                <c:pt idx="10">
                  <c:v>综合内科</c:v>
                </c:pt>
                <c:pt idx="11">
                  <c:v>美容皮肤科</c:v>
                </c:pt>
                <c:pt idx="12">
                  <c:v>脊柱骨科</c:v>
                </c:pt>
                <c:pt idx="13">
                  <c:v>妇科妇二科合并</c:v>
                </c:pt>
                <c:pt idx="14">
                  <c:v>西区重症医学科</c:v>
                </c:pt>
                <c:pt idx="15">
                  <c:v>耳鼻喉科</c:v>
                </c:pt>
                <c:pt idx="16">
                  <c:v>妇二科</c:v>
                </c:pt>
                <c:pt idx="17">
                  <c:v>普通外科</c:v>
                </c:pt>
                <c:pt idx="18">
                  <c:v>老年医学科</c:v>
                </c:pt>
                <c:pt idx="19">
                  <c:v>眼科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3.638113666546868</c:v>
                </c:pt>
                <c:pt idx="1">
                  <c:v>6.129152808173639</c:v>
                </c:pt>
                <c:pt idx="2">
                  <c:v>13.63963853756517</c:v>
                </c:pt>
                <c:pt idx="3">
                  <c:v>3.3980289997657307</c:v>
                </c:pt>
                <c:pt idx="4">
                  <c:v>4.968479640028902</c:v>
                </c:pt>
                <c:pt idx="5">
                  <c:v>4.615288667245338</c:v>
                </c:pt>
                <c:pt idx="6">
                  <c:v>2.8321411397584653</c:v>
                </c:pt>
                <c:pt idx="7">
                  <c:v>3.6396152032681117</c:v>
                </c:pt>
                <c:pt idx="8">
                  <c:v>10.99379344332718</c:v>
                </c:pt>
                <c:pt idx="9">
                  <c:v>19.09310957143805</c:v>
                </c:pt>
                <c:pt idx="10">
                  <c:v>4.9917433144812975</c:v>
                </c:pt>
                <c:pt idx="11">
                  <c:v>5.578204725633405</c:v>
                </c:pt>
                <c:pt idx="12">
                  <c:v>7.1427044108970374</c:v>
                </c:pt>
                <c:pt idx="13">
                  <c:v>26.888383745007868</c:v>
                </c:pt>
                <c:pt idx="14">
                  <c:v>6.341665317588419</c:v>
                </c:pt>
                <c:pt idx="15">
                  <c:v>21.319550603347476</c:v>
                </c:pt>
                <c:pt idx="16">
                  <c:v>5.840636768697346</c:v>
                </c:pt>
                <c:pt idx="17">
                  <c:v>8.290587531230042</c:v>
                </c:pt>
                <c:pt idx="18">
                  <c:v>23.89102295874879</c:v>
                </c:pt>
                <c:pt idx="19">
                  <c:v>6.53596663915385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创伤骨科</c:v>
                </c:pt>
                <c:pt idx="2">
                  <c:v>心病四科</c:v>
                </c:pt>
                <c:pt idx="3">
                  <c:v>风湿病科</c:v>
                </c:pt>
                <c:pt idx="4">
                  <c:v>显微骨科</c:v>
                </c:pt>
                <c:pt idx="5">
                  <c:v>肛肠科</c:v>
                </c:pt>
                <c:pt idx="6">
                  <c:v>小儿骨科</c:v>
                </c:pt>
                <c:pt idx="7">
                  <c:v>重症医学科</c:v>
                </c:pt>
                <c:pt idx="8">
                  <c:v>运动损伤骨科</c:v>
                </c:pt>
                <c:pt idx="9">
                  <c:v>男科</c:v>
                </c:pt>
                <c:pt idx="10">
                  <c:v>综合内科</c:v>
                </c:pt>
                <c:pt idx="11">
                  <c:v>美容皮肤科</c:v>
                </c:pt>
                <c:pt idx="12">
                  <c:v>脊柱骨科</c:v>
                </c:pt>
                <c:pt idx="13">
                  <c:v>妇科妇二科合并</c:v>
                </c:pt>
                <c:pt idx="14">
                  <c:v>西区重症医学科</c:v>
                </c:pt>
                <c:pt idx="15">
                  <c:v>耳鼻喉科</c:v>
                </c:pt>
                <c:pt idx="16">
                  <c:v>妇二科</c:v>
                </c:pt>
                <c:pt idx="17">
                  <c:v>普通外科</c:v>
                </c:pt>
                <c:pt idx="18">
                  <c:v>老年医学科</c:v>
                </c:pt>
                <c:pt idx="19">
                  <c:v>眼科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63.63572737897196</c:v>
                </c:pt>
                <c:pt idx="1">
                  <c:v>62.00498386943001</c:v>
                </c:pt>
                <c:pt idx="2">
                  <c:v>60.928914582694624</c:v>
                </c:pt>
                <c:pt idx="3">
                  <c:v>60.62605525735667</c:v>
                </c:pt>
                <c:pt idx="4">
                  <c:v>60.33600592442637</c:v>
                </c:pt>
                <c:pt idx="5">
                  <c:v>59.967325807460156</c:v>
                </c:pt>
                <c:pt idx="6">
                  <c:v>58.877600821147254</c:v>
                </c:pt>
                <c:pt idx="7">
                  <c:v>58.35768760773981</c:v>
                </c:pt>
                <c:pt idx="8">
                  <c:v>57.9542190531595</c:v>
                </c:pt>
                <c:pt idx="9">
                  <c:v>56.760091307730185</c:v>
                </c:pt>
                <c:pt idx="10">
                  <c:v>56.606668909639545</c:v>
                </c:pt>
                <c:pt idx="11">
                  <c:v>56.41893159721071</c:v>
                </c:pt>
                <c:pt idx="12">
                  <c:v>56.167012532115805</c:v>
                </c:pt>
                <c:pt idx="13">
                  <c:v>56.05988153488441</c:v>
                </c:pt>
                <c:pt idx="14">
                  <c:v>55.6625840503063</c:v>
                </c:pt>
                <c:pt idx="15">
                  <c:v>55.2158450680807</c:v>
                </c:pt>
                <c:pt idx="16">
                  <c:v>55.034521368359165</c:v>
                </c:pt>
                <c:pt idx="17">
                  <c:v>54.38468990036319</c:v>
                </c:pt>
                <c:pt idx="18">
                  <c:v>54.38178232989339</c:v>
                </c:pt>
                <c:pt idx="19">
                  <c:v>54.29735164860076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创伤骨科</c:v>
                </c:pt>
                <c:pt idx="2">
                  <c:v>心病四科</c:v>
                </c:pt>
                <c:pt idx="3">
                  <c:v>风湿病科</c:v>
                </c:pt>
                <c:pt idx="4">
                  <c:v>显微骨科</c:v>
                </c:pt>
                <c:pt idx="5">
                  <c:v>肛肠科</c:v>
                </c:pt>
                <c:pt idx="6">
                  <c:v>小儿骨科</c:v>
                </c:pt>
                <c:pt idx="7">
                  <c:v>重症医学科</c:v>
                </c:pt>
                <c:pt idx="8">
                  <c:v>运动损伤骨科</c:v>
                </c:pt>
                <c:pt idx="9">
                  <c:v>男科</c:v>
                </c:pt>
                <c:pt idx="10">
                  <c:v>综合内科</c:v>
                </c:pt>
                <c:pt idx="11">
                  <c:v>美容皮肤科</c:v>
                </c:pt>
                <c:pt idx="12">
                  <c:v>脊柱骨科</c:v>
                </c:pt>
                <c:pt idx="13">
                  <c:v>妇科妇二科合并</c:v>
                </c:pt>
                <c:pt idx="14">
                  <c:v>西区重症医学科</c:v>
                </c:pt>
                <c:pt idx="15">
                  <c:v>耳鼻喉科</c:v>
                </c:pt>
                <c:pt idx="16">
                  <c:v>妇二科</c:v>
                </c:pt>
                <c:pt idx="17">
                  <c:v>普通外科</c:v>
                </c:pt>
                <c:pt idx="18">
                  <c:v>老年医学科</c:v>
                </c:pt>
                <c:pt idx="19">
                  <c:v>眼科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5.964526905784565</c:v>
                </c:pt>
                <c:pt idx="1">
                  <c:v>2.9089022706157777</c:v>
                </c:pt>
                <c:pt idx="2">
                  <c:v>1.5279603976756455</c:v>
                </c:pt>
                <c:pt idx="3">
                  <c:v>10.869606747964454</c:v>
                </c:pt>
                <c:pt idx="4">
                  <c:v>4.253756805456658</c:v>
                </c:pt>
                <c:pt idx="5">
                  <c:v>11.743057056822526</c:v>
                </c:pt>
                <c:pt idx="6">
                  <c:v>4.293997524305764</c:v>
                </c:pt>
                <c:pt idx="7">
                  <c:v>6.531302989884557</c:v>
                </c:pt>
                <c:pt idx="8">
                  <c:v>1.4992732187282385</c:v>
                </c:pt>
                <c:pt idx="9">
                  <c:v>3.1427577790153576</c:v>
                </c:pt>
                <c:pt idx="10">
                  <c:v>7.413337503231625</c:v>
                </c:pt>
                <c:pt idx="11">
                  <c:v>6.645784571445547</c:v>
                </c:pt>
                <c:pt idx="12">
                  <c:v>4.451871157150017</c:v>
                </c:pt>
                <c:pt idx="13">
                  <c:v>38.200443941197506</c:v>
                </c:pt>
                <c:pt idx="14">
                  <c:v>6.782104690408264</c:v>
                </c:pt>
                <c:pt idx="15">
                  <c:v>5.425889740090743</c:v>
                </c:pt>
                <c:pt idx="16">
                  <c:v>3.892736512516982</c:v>
                </c:pt>
                <c:pt idx="17">
                  <c:v>7.437758588095189</c:v>
                </c:pt>
                <c:pt idx="18">
                  <c:v>2.1216499495258376</c:v>
                </c:pt>
                <c:pt idx="19">
                  <c:v>8.778440667259513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创伤骨科</c:v>
                </c:pt>
                <c:pt idx="2">
                  <c:v>心病四科</c:v>
                </c:pt>
                <c:pt idx="3">
                  <c:v>风湿病科</c:v>
                </c:pt>
                <c:pt idx="4">
                  <c:v>显微骨科</c:v>
                </c:pt>
                <c:pt idx="5">
                  <c:v>肛肠科</c:v>
                </c:pt>
                <c:pt idx="6">
                  <c:v>小儿骨科</c:v>
                </c:pt>
                <c:pt idx="7">
                  <c:v>重症医学科</c:v>
                </c:pt>
                <c:pt idx="8">
                  <c:v>运动损伤骨科</c:v>
                </c:pt>
                <c:pt idx="9">
                  <c:v>男科</c:v>
                </c:pt>
                <c:pt idx="10">
                  <c:v>综合内科</c:v>
                </c:pt>
                <c:pt idx="11">
                  <c:v>美容皮肤科</c:v>
                </c:pt>
                <c:pt idx="12">
                  <c:v>脊柱骨科</c:v>
                </c:pt>
                <c:pt idx="13">
                  <c:v>妇科妇二科合并</c:v>
                </c:pt>
                <c:pt idx="14">
                  <c:v>西区重症医学科</c:v>
                </c:pt>
                <c:pt idx="15">
                  <c:v>耳鼻喉科</c:v>
                </c:pt>
                <c:pt idx="16">
                  <c:v>妇二科</c:v>
                </c:pt>
                <c:pt idx="17">
                  <c:v>普通外科</c:v>
                </c:pt>
                <c:pt idx="18">
                  <c:v>老年医学科</c:v>
                </c:pt>
                <c:pt idx="19">
                  <c:v>眼科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63.63572737897196</c:v>
                </c:pt>
                <c:pt idx="1">
                  <c:v>62.00498386943001</c:v>
                </c:pt>
                <c:pt idx="2">
                  <c:v>60.928914582694624</c:v>
                </c:pt>
                <c:pt idx="3">
                  <c:v>60.62605525735667</c:v>
                </c:pt>
                <c:pt idx="4">
                  <c:v>60.33600592442637</c:v>
                </c:pt>
                <c:pt idx="5">
                  <c:v>59.967325807460156</c:v>
                </c:pt>
                <c:pt idx="6">
                  <c:v>58.877600821147254</c:v>
                </c:pt>
                <c:pt idx="7">
                  <c:v>58.35768760773981</c:v>
                </c:pt>
                <c:pt idx="8">
                  <c:v>57.9542190531595</c:v>
                </c:pt>
                <c:pt idx="9">
                  <c:v>56.760091307730185</c:v>
                </c:pt>
                <c:pt idx="10">
                  <c:v>56.606668909639545</c:v>
                </c:pt>
                <c:pt idx="11">
                  <c:v>56.41893159721071</c:v>
                </c:pt>
                <c:pt idx="12">
                  <c:v>56.167012532115805</c:v>
                </c:pt>
                <c:pt idx="13">
                  <c:v>56.05988153488441</c:v>
                </c:pt>
                <c:pt idx="14">
                  <c:v>55.6625840503063</c:v>
                </c:pt>
                <c:pt idx="15">
                  <c:v>55.2158450680807</c:v>
                </c:pt>
                <c:pt idx="16">
                  <c:v>55.034521368359165</c:v>
                </c:pt>
                <c:pt idx="17">
                  <c:v>54.38468990036319</c:v>
                </c:pt>
                <c:pt idx="18">
                  <c:v>54.38178232989339</c:v>
                </c:pt>
                <c:pt idx="19">
                  <c:v>54.29735164860076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创伤骨科</c:v>
                </c:pt>
                <c:pt idx="2">
                  <c:v>心病四科</c:v>
                </c:pt>
                <c:pt idx="3">
                  <c:v>风湿病科</c:v>
                </c:pt>
                <c:pt idx="4">
                  <c:v>显微骨科</c:v>
                </c:pt>
                <c:pt idx="5">
                  <c:v>肛肠科</c:v>
                </c:pt>
                <c:pt idx="6">
                  <c:v>小儿骨科</c:v>
                </c:pt>
                <c:pt idx="7">
                  <c:v>重症医学科</c:v>
                </c:pt>
                <c:pt idx="8">
                  <c:v>运动损伤骨科</c:v>
                </c:pt>
                <c:pt idx="9">
                  <c:v>男科</c:v>
                </c:pt>
                <c:pt idx="10">
                  <c:v>综合内科</c:v>
                </c:pt>
                <c:pt idx="11">
                  <c:v>美容皮肤科</c:v>
                </c:pt>
                <c:pt idx="12">
                  <c:v>脊柱骨科</c:v>
                </c:pt>
                <c:pt idx="13">
                  <c:v>妇科妇二科合并</c:v>
                </c:pt>
                <c:pt idx="14">
                  <c:v>西区重症医学科</c:v>
                </c:pt>
                <c:pt idx="15">
                  <c:v>耳鼻喉科</c:v>
                </c:pt>
                <c:pt idx="16">
                  <c:v>妇二科</c:v>
                </c:pt>
                <c:pt idx="17">
                  <c:v>普通外科</c:v>
                </c:pt>
                <c:pt idx="18">
                  <c:v>老年医学科</c:v>
                </c:pt>
                <c:pt idx="19">
                  <c:v>眼科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26.748321277665667</c:v>
                </c:pt>
                <c:pt idx="1">
                  <c:v>36.9759983836731</c:v>
                </c:pt>
                <c:pt idx="2">
                  <c:v>44.18388266297611</c:v>
                </c:pt>
                <c:pt idx="3">
                  <c:v>35.07480204743114</c:v>
                </c:pt>
                <c:pt idx="4">
                  <c:v>62.7952994760746</c:v>
                </c:pt>
                <c:pt idx="5">
                  <c:v>52.077861269383526</c:v>
                </c:pt>
                <c:pt idx="6">
                  <c:v>48.5685148087745</c:v>
                </c:pt>
                <c:pt idx="7">
                  <c:v>64.88834422095063</c:v>
                </c:pt>
                <c:pt idx="8">
                  <c:v>69.75122554811952</c:v>
                </c:pt>
                <c:pt idx="9">
                  <c:v>49.111799833713626</c:v>
                </c:pt>
                <c:pt idx="10">
                  <c:v>62.86781755997959</c:v>
                </c:pt>
                <c:pt idx="11">
                  <c:v>30.08700699534923</c:v>
                </c:pt>
                <c:pt idx="12">
                  <c:v>21.899422778685675</c:v>
                </c:pt>
                <c:pt idx="13">
                  <c:v>63.860196689818615</c:v>
                </c:pt>
                <c:pt idx="14">
                  <c:v>45.12595906879287</c:v>
                </c:pt>
                <c:pt idx="15">
                  <c:v>48.44075149987635</c:v>
                </c:pt>
                <c:pt idx="16">
                  <c:v>46.33603233863175</c:v>
                </c:pt>
                <c:pt idx="17">
                  <c:v>60.93069875161073</c:v>
                </c:pt>
                <c:pt idx="18">
                  <c:v>32.04986403123525</c:v>
                </c:pt>
                <c:pt idx="19">
                  <c:v>65.12424414170617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地位影响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创伤骨科</c:v>
                </c:pt>
                <c:pt idx="2">
                  <c:v>心病四科</c:v>
                </c:pt>
                <c:pt idx="3">
                  <c:v>风湿病科</c:v>
                </c:pt>
                <c:pt idx="4">
                  <c:v>显微骨科</c:v>
                </c:pt>
                <c:pt idx="5">
                  <c:v>肛肠科</c:v>
                </c:pt>
                <c:pt idx="6">
                  <c:v>小儿骨科</c:v>
                </c:pt>
                <c:pt idx="7">
                  <c:v>重症医学科</c:v>
                </c:pt>
                <c:pt idx="8">
                  <c:v>运动损伤骨科</c:v>
                </c:pt>
                <c:pt idx="9">
                  <c:v>男科</c:v>
                </c:pt>
                <c:pt idx="10">
                  <c:v>综合内科</c:v>
                </c:pt>
                <c:pt idx="11">
                  <c:v>美容皮肤科</c:v>
                </c:pt>
                <c:pt idx="12">
                  <c:v>脊柱骨科</c:v>
                </c:pt>
                <c:pt idx="13">
                  <c:v>妇科妇二科合并</c:v>
                </c:pt>
                <c:pt idx="14">
                  <c:v>西区重症医学科</c:v>
                </c:pt>
                <c:pt idx="15">
                  <c:v>耳鼻喉科</c:v>
                </c:pt>
                <c:pt idx="16">
                  <c:v>妇二科</c:v>
                </c:pt>
                <c:pt idx="17">
                  <c:v>普通外科</c:v>
                </c:pt>
                <c:pt idx="18">
                  <c:v>老年医学科</c:v>
                </c:pt>
                <c:pt idx="19">
                  <c:v>眼科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63.63572737897196</c:v>
                </c:pt>
                <c:pt idx="1">
                  <c:v>62.00498386943001</c:v>
                </c:pt>
                <c:pt idx="2">
                  <c:v>60.928914582694624</c:v>
                </c:pt>
                <c:pt idx="3">
                  <c:v>60.62605525735667</c:v>
                </c:pt>
                <c:pt idx="4">
                  <c:v>60.33600592442637</c:v>
                </c:pt>
                <c:pt idx="5">
                  <c:v>59.967325807460156</c:v>
                </c:pt>
                <c:pt idx="6">
                  <c:v>58.877600821147254</c:v>
                </c:pt>
                <c:pt idx="7">
                  <c:v>58.35768760773981</c:v>
                </c:pt>
                <c:pt idx="8">
                  <c:v>57.9542190531595</c:v>
                </c:pt>
                <c:pt idx="9">
                  <c:v>56.760091307730185</c:v>
                </c:pt>
                <c:pt idx="10">
                  <c:v>56.606668909639545</c:v>
                </c:pt>
                <c:pt idx="11">
                  <c:v>56.41893159721071</c:v>
                </c:pt>
                <c:pt idx="12">
                  <c:v>56.167012532115805</c:v>
                </c:pt>
                <c:pt idx="13">
                  <c:v>56.05988153488441</c:v>
                </c:pt>
                <c:pt idx="14">
                  <c:v>55.6625840503063</c:v>
                </c:pt>
                <c:pt idx="15">
                  <c:v>55.2158450680807</c:v>
                </c:pt>
                <c:pt idx="16">
                  <c:v>55.034521368359165</c:v>
                </c:pt>
                <c:pt idx="17">
                  <c:v>54.38468990036319</c:v>
                </c:pt>
                <c:pt idx="18">
                  <c:v>54.38178232989339</c:v>
                </c:pt>
                <c:pt idx="19">
                  <c:v>54.29735164860076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创伤骨科</c:v>
                </c:pt>
                <c:pt idx="2">
                  <c:v>心病四科</c:v>
                </c:pt>
                <c:pt idx="3">
                  <c:v>风湿病科</c:v>
                </c:pt>
                <c:pt idx="4">
                  <c:v>显微骨科</c:v>
                </c:pt>
                <c:pt idx="5">
                  <c:v>肛肠科</c:v>
                </c:pt>
                <c:pt idx="6">
                  <c:v>小儿骨科</c:v>
                </c:pt>
                <c:pt idx="7">
                  <c:v>重症医学科</c:v>
                </c:pt>
                <c:pt idx="8">
                  <c:v>运动损伤骨科</c:v>
                </c:pt>
                <c:pt idx="9">
                  <c:v>男科</c:v>
                </c:pt>
                <c:pt idx="10">
                  <c:v>综合内科</c:v>
                </c:pt>
                <c:pt idx="11">
                  <c:v>美容皮肤科</c:v>
                </c:pt>
                <c:pt idx="12">
                  <c:v>脊柱骨科</c:v>
                </c:pt>
                <c:pt idx="13">
                  <c:v>妇科妇二科合并</c:v>
                </c:pt>
                <c:pt idx="14">
                  <c:v>西区重症医学科</c:v>
                </c:pt>
                <c:pt idx="15">
                  <c:v>耳鼻喉科</c:v>
                </c:pt>
                <c:pt idx="16">
                  <c:v>妇二科</c:v>
                </c:pt>
                <c:pt idx="17">
                  <c:v>普通外科</c:v>
                </c:pt>
                <c:pt idx="18">
                  <c:v>老年医学科</c:v>
                </c:pt>
                <c:pt idx="19">
                  <c:v>眼科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58.15811081564467</c:v>
                </c:pt>
                <c:pt idx="1">
                  <c:v>86.00131686397553</c:v>
                </c:pt>
                <c:pt idx="2">
                  <c:v>66.67875825180764</c:v>
                </c:pt>
                <c:pt idx="3">
                  <c:v>25.497899363839746</c:v>
                </c:pt>
                <c:pt idx="4">
                  <c:v>49.87358790207261</c:v>
                </c:pt>
                <c:pt idx="5">
                  <c:v>47.37202111408549</c:v>
                </c:pt>
                <c:pt idx="6">
                  <c:v>56.50536194168286</c:v>
                </c:pt>
                <c:pt idx="7">
                  <c:v>89.9173543248089</c:v>
                </c:pt>
                <c:pt idx="8">
                  <c:v>39.918324320413085</c:v>
                </c:pt>
                <c:pt idx="9">
                  <c:v>48.77554366093198</c:v>
                </c:pt>
                <c:pt idx="10">
                  <c:v>53.65630088434131</c:v>
                </c:pt>
                <c:pt idx="11">
                  <c:v>54.949902096384825</c:v>
                </c:pt>
                <c:pt idx="12">
                  <c:v>58.93296178066279</c:v>
                </c:pt>
                <c:pt idx="13">
                  <c:v>30.6687056288855</c:v>
                </c:pt>
                <c:pt idx="14">
                  <c:v>42.66880186525589</c:v>
                </c:pt>
                <c:pt idx="15">
                  <c:v>42.16749159225581</c:v>
                </c:pt>
                <c:pt idx="16">
                  <c:v>45.72853115717578</c:v>
                </c:pt>
                <c:pt idx="17">
                  <c:v>40.799230657529336</c:v>
                </c:pt>
                <c:pt idx="18">
                  <c:v>63.242107114210626</c:v>
                </c:pt>
                <c:pt idx="19">
                  <c:v>49.03711031710219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创伤骨科</c:v>
                </c:pt>
                <c:pt idx="2">
                  <c:v>心病四科</c:v>
                </c:pt>
                <c:pt idx="3">
                  <c:v>风湿病科</c:v>
                </c:pt>
                <c:pt idx="4">
                  <c:v>显微骨科</c:v>
                </c:pt>
                <c:pt idx="5">
                  <c:v>肛肠科</c:v>
                </c:pt>
                <c:pt idx="6">
                  <c:v>小儿骨科</c:v>
                </c:pt>
                <c:pt idx="7">
                  <c:v>重症医学科</c:v>
                </c:pt>
                <c:pt idx="8">
                  <c:v>运动损伤骨科</c:v>
                </c:pt>
                <c:pt idx="9">
                  <c:v>男科</c:v>
                </c:pt>
                <c:pt idx="10">
                  <c:v>综合内科</c:v>
                </c:pt>
                <c:pt idx="11">
                  <c:v>美容皮肤科</c:v>
                </c:pt>
                <c:pt idx="12">
                  <c:v>脊柱骨科</c:v>
                </c:pt>
                <c:pt idx="13">
                  <c:v>妇科妇二科合并</c:v>
                </c:pt>
                <c:pt idx="14">
                  <c:v>西区重症医学科</c:v>
                </c:pt>
                <c:pt idx="15">
                  <c:v>耳鼻喉科</c:v>
                </c:pt>
                <c:pt idx="16">
                  <c:v>妇二科</c:v>
                </c:pt>
                <c:pt idx="17">
                  <c:v>普通外科</c:v>
                </c:pt>
                <c:pt idx="18">
                  <c:v>老年医学科</c:v>
                </c:pt>
                <c:pt idx="19">
                  <c:v>眼科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63.63572737897196</c:v>
                </c:pt>
                <c:pt idx="1">
                  <c:v>62.00498386943001</c:v>
                </c:pt>
                <c:pt idx="2">
                  <c:v>60.928914582694624</c:v>
                </c:pt>
                <c:pt idx="3">
                  <c:v>60.62605525735667</c:v>
                </c:pt>
                <c:pt idx="4">
                  <c:v>60.33600592442637</c:v>
                </c:pt>
                <c:pt idx="5">
                  <c:v>59.967325807460156</c:v>
                </c:pt>
                <c:pt idx="6">
                  <c:v>58.877600821147254</c:v>
                </c:pt>
                <c:pt idx="7">
                  <c:v>58.35768760773981</c:v>
                </c:pt>
                <c:pt idx="8">
                  <c:v>57.9542190531595</c:v>
                </c:pt>
                <c:pt idx="9">
                  <c:v>56.760091307730185</c:v>
                </c:pt>
                <c:pt idx="10">
                  <c:v>56.606668909639545</c:v>
                </c:pt>
                <c:pt idx="11">
                  <c:v>56.41893159721071</c:v>
                </c:pt>
                <c:pt idx="12">
                  <c:v>56.167012532115805</c:v>
                </c:pt>
                <c:pt idx="13">
                  <c:v>56.05988153488441</c:v>
                </c:pt>
                <c:pt idx="14">
                  <c:v>55.6625840503063</c:v>
                </c:pt>
                <c:pt idx="15">
                  <c:v>55.2158450680807</c:v>
                </c:pt>
                <c:pt idx="16">
                  <c:v>55.034521368359165</c:v>
                </c:pt>
                <c:pt idx="17">
                  <c:v>54.38468990036319</c:v>
                </c:pt>
                <c:pt idx="18">
                  <c:v>54.38178232989339</c:v>
                </c:pt>
                <c:pt idx="19">
                  <c:v>54.29735164860076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创伤骨科</c:v>
                </c:pt>
                <c:pt idx="2">
                  <c:v>心病四科</c:v>
                </c:pt>
                <c:pt idx="3">
                  <c:v>风湿病科</c:v>
                </c:pt>
                <c:pt idx="4">
                  <c:v>显微骨科</c:v>
                </c:pt>
                <c:pt idx="5">
                  <c:v>肛肠科</c:v>
                </c:pt>
                <c:pt idx="6">
                  <c:v>小儿骨科</c:v>
                </c:pt>
                <c:pt idx="7">
                  <c:v>重症医学科</c:v>
                </c:pt>
                <c:pt idx="8">
                  <c:v>运动损伤骨科</c:v>
                </c:pt>
                <c:pt idx="9">
                  <c:v>男科</c:v>
                </c:pt>
                <c:pt idx="10">
                  <c:v>综合内科</c:v>
                </c:pt>
                <c:pt idx="11">
                  <c:v>美容皮肤科</c:v>
                </c:pt>
                <c:pt idx="12">
                  <c:v>脊柱骨科</c:v>
                </c:pt>
                <c:pt idx="13">
                  <c:v>妇科妇二科合并</c:v>
                </c:pt>
                <c:pt idx="14">
                  <c:v>西区重症医学科</c:v>
                </c:pt>
                <c:pt idx="15">
                  <c:v>耳鼻喉科</c:v>
                </c:pt>
                <c:pt idx="16">
                  <c:v>妇二科</c:v>
                </c:pt>
                <c:pt idx="17">
                  <c:v>普通外科</c:v>
                </c:pt>
                <c:pt idx="18">
                  <c:v>老年医学科</c:v>
                </c:pt>
                <c:pt idx="19">
                  <c:v>眼科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29.2708627555107</c:v>
                </c:pt>
                <c:pt idx="1">
                  <c:v>30.84081202388535</c:v>
                </c:pt>
                <c:pt idx="2">
                  <c:v>36.40983903464448</c:v>
                </c:pt>
                <c:pt idx="3">
                  <c:v>48.43596545360276</c:v>
                </c:pt>
                <c:pt idx="4">
                  <c:v>28.879133294763218</c:v>
                </c:pt>
                <c:pt idx="5">
                  <c:v>38.719856777262535</c:v>
                </c:pt>
                <c:pt idx="6">
                  <c:v>54.95049449357069</c:v>
                </c:pt>
                <c:pt idx="7">
                  <c:v>43.651411355196345</c:v>
                </c:pt>
                <c:pt idx="8">
                  <c:v>47.548103616683065</c:v>
                </c:pt>
                <c:pt idx="9">
                  <c:v>66.18742475477096</c:v>
                </c:pt>
                <c:pt idx="10">
                  <c:v>16.41541450554084</c:v>
                </c:pt>
                <c:pt idx="11">
                  <c:v>58.51354704799993</c:v>
                </c:pt>
                <c:pt idx="12">
                  <c:v>52.10862407798812</c:v>
                </c:pt>
                <c:pt idx="13">
                  <c:v>51.21790107839941</c:v>
                </c:pt>
                <c:pt idx="14">
                  <c:v>56.963842672298526</c:v>
                </c:pt>
                <c:pt idx="15">
                  <c:v>34.466588529912755</c:v>
                </c:pt>
                <c:pt idx="16">
                  <c:v>39.971474028444</c:v>
                </c:pt>
                <c:pt idx="17">
                  <c:v>28.32859240888913</c:v>
                </c:pt>
                <c:pt idx="18">
                  <c:v>57.578926329205686</c:v>
                </c:pt>
                <c:pt idx="19">
                  <c:v>45.33040463291933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妇二科</c:v>
                </c:pt>
                <c:pt idx="1">
                  <c:v>骨科</c:v>
                </c:pt>
                <c:pt idx="2">
                  <c:v>中医外治中心</c:v>
                </c:pt>
                <c:pt idx="3">
                  <c:v>推拿科</c:v>
                </c:pt>
                <c:pt idx="4">
                  <c:v>美容皮肤科</c:v>
                </c:pt>
                <c:pt idx="5">
                  <c:v>儿科</c:v>
                </c:pt>
                <c:pt idx="6">
                  <c:v>关节骨科</c:v>
                </c:pt>
                <c:pt idx="7">
                  <c:v>肾病科</c:v>
                </c:pt>
                <c:pt idx="8">
                  <c:v>小儿骨科</c:v>
                </c:pt>
                <c:pt idx="9">
                  <c:v>心病二科</c:v>
                </c:pt>
                <c:pt idx="10">
                  <c:v>泌尿外科</c:v>
                </c:pt>
                <c:pt idx="11">
                  <c:v>呼吸内科</c:v>
                </c:pt>
                <c:pt idx="12">
                  <c:v>脾胃科消化科合并</c:v>
                </c:pt>
                <c:pt idx="13">
                  <c:v>心血管内科</c:v>
                </c:pt>
                <c:pt idx="14">
                  <c:v>周围血管科</c:v>
                </c:pt>
                <c:pt idx="15">
                  <c:v>肾脏内科</c:v>
                </c:pt>
                <c:pt idx="16">
                  <c:v>胸外科</c:v>
                </c:pt>
                <c:pt idx="17">
                  <c:v>脑病二科</c:v>
                </c:pt>
                <c:pt idx="18">
                  <c:v>普通外科</c:v>
                </c:pt>
                <c:pt idx="19">
                  <c:v>中医经典科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66.32732668198022</c:v>
                </c:pt>
                <c:pt idx="1">
                  <c:v>64.07319058363942</c:v>
                </c:pt>
                <c:pt idx="2">
                  <c:v>60.7564923492529</c:v>
                </c:pt>
                <c:pt idx="3">
                  <c:v>60.35964772126522</c:v>
                </c:pt>
                <c:pt idx="4">
                  <c:v>58.51681358049474</c:v>
                </c:pt>
                <c:pt idx="5">
                  <c:v>57.35064888986007</c:v>
                </c:pt>
                <c:pt idx="6">
                  <c:v>57.26700264965791</c:v>
                </c:pt>
                <c:pt idx="7">
                  <c:v>56.93433999250233</c:v>
                </c:pt>
                <c:pt idx="8">
                  <c:v>56.142791825701536</c:v>
                </c:pt>
                <c:pt idx="9">
                  <c:v>56.07595311353165</c:v>
                </c:pt>
                <c:pt idx="10">
                  <c:v>54.2063913461148</c:v>
                </c:pt>
                <c:pt idx="11">
                  <c:v>53.90562689525444</c:v>
                </c:pt>
                <c:pt idx="12">
                  <c:v>53.147257799247534</c:v>
                </c:pt>
                <c:pt idx="13">
                  <c:v>52.630994737524276</c:v>
                </c:pt>
                <c:pt idx="14">
                  <c:v>52.211127348415275</c:v>
                </c:pt>
                <c:pt idx="15">
                  <c:v>51.51115405038497</c:v>
                </c:pt>
                <c:pt idx="16">
                  <c:v>51.29659348699267</c:v>
                </c:pt>
                <c:pt idx="17">
                  <c:v>51.01790357486508</c:v>
                </c:pt>
                <c:pt idx="18">
                  <c:v>50.738183429546154</c:v>
                </c:pt>
                <c:pt idx="19">
                  <c:v>50.71349777508185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妇二科</c:v>
                </c:pt>
                <c:pt idx="1">
                  <c:v>骨科</c:v>
                </c:pt>
                <c:pt idx="2">
                  <c:v>中医外治中心</c:v>
                </c:pt>
                <c:pt idx="3">
                  <c:v>推拿科</c:v>
                </c:pt>
                <c:pt idx="4">
                  <c:v>美容皮肤科</c:v>
                </c:pt>
                <c:pt idx="5">
                  <c:v>儿科</c:v>
                </c:pt>
                <c:pt idx="6">
                  <c:v>关节骨科</c:v>
                </c:pt>
                <c:pt idx="7">
                  <c:v>肾病科</c:v>
                </c:pt>
                <c:pt idx="8">
                  <c:v>小儿骨科</c:v>
                </c:pt>
                <c:pt idx="9">
                  <c:v>心病二科</c:v>
                </c:pt>
                <c:pt idx="10">
                  <c:v>泌尿外科</c:v>
                </c:pt>
                <c:pt idx="11">
                  <c:v>呼吸内科</c:v>
                </c:pt>
                <c:pt idx="12">
                  <c:v>脾胃科消化科合并</c:v>
                </c:pt>
                <c:pt idx="13">
                  <c:v>心血管内科</c:v>
                </c:pt>
                <c:pt idx="14">
                  <c:v>周围血管科</c:v>
                </c:pt>
                <c:pt idx="15">
                  <c:v>肾脏内科</c:v>
                </c:pt>
                <c:pt idx="16">
                  <c:v>胸外科</c:v>
                </c:pt>
                <c:pt idx="17">
                  <c:v>脑病二科</c:v>
                </c:pt>
                <c:pt idx="18">
                  <c:v>普通外科</c:v>
                </c:pt>
                <c:pt idx="19">
                  <c:v>中医经典科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18.963598857491014</c:v>
                </c:pt>
                <c:pt idx="1">
                  <c:v>18.69707923946725</c:v>
                </c:pt>
                <c:pt idx="2">
                  <c:v>20.77550454737652</c:v>
                </c:pt>
                <c:pt idx="3">
                  <c:v>8.337196168098354</c:v>
                </c:pt>
                <c:pt idx="4">
                  <c:v>5.866792789694022</c:v>
                </c:pt>
                <c:pt idx="5">
                  <c:v>33.51904138823221</c:v>
                </c:pt>
                <c:pt idx="6">
                  <c:v>23.49321473981368</c:v>
                </c:pt>
                <c:pt idx="7">
                  <c:v>32.731575237055004</c:v>
                </c:pt>
                <c:pt idx="8">
                  <c:v>18.451064881795435</c:v>
                </c:pt>
                <c:pt idx="9">
                  <c:v>7.768328885708496</c:v>
                </c:pt>
                <c:pt idx="10">
                  <c:v>24.19829836128117</c:v>
                </c:pt>
                <c:pt idx="11">
                  <c:v>29.043234004773705</c:v>
                </c:pt>
                <c:pt idx="12">
                  <c:v>15.12968289496978</c:v>
                </c:pt>
                <c:pt idx="13">
                  <c:v>32.43828941032196</c:v>
                </c:pt>
                <c:pt idx="14">
                  <c:v>17.533025265487815</c:v>
                </c:pt>
                <c:pt idx="15">
                  <c:v>24.956534690942966</c:v>
                </c:pt>
                <c:pt idx="16">
                  <c:v>15.314946316144235</c:v>
                </c:pt>
                <c:pt idx="17">
                  <c:v>18.785606719598583</c:v>
                </c:pt>
                <c:pt idx="18">
                  <c:v>4.640787194268699</c:v>
                </c:pt>
                <c:pt idx="19">
                  <c:v>12.515426271097414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妇二科</c:v>
                </c:pt>
                <c:pt idx="1">
                  <c:v>骨科</c:v>
                </c:pt>
                <c:pt idx="2">
                  <c:v>中医外治中心</c:v>
                </c:pt>
                <c:pt idx="3">
                  <c:v>推拿科</c:v>
                </c:pt>
                <c:pt idx="4">
                  <c:v>美容皮肤科</c:v>
                </c:pt>
                <c:pt idx="5">
                  <c:v>儿科</c:v>
                </c:pt>
                <c:pt idx="6">
                  <c:v>关节骨科</c:v>
                </c:pt>
                <c:pt idx="7">
                  <c:v>肾病科</c:v>
                </c:pt>
                <c:pt idx="8">
                  <c:v>小儿骨科</c:v>
                </c:pt>
                <c:pt idx="9">
                  <c:v>心病二科</c:v>
                </c:pt>
                <c:pt idx="10">
                  <c:v>泌尿外科</c:v>
                </c:pt>
                <c:pt idx="11">
                  <c:v>呼吸内科</c:v>
                </c:pt>
                <c:pt idx="12">
                  <c:v>脾胃科消化科合并</c:v>
                </c:pt>
                <c:pt idx="13">
                  <c:v>心血管内科</c:v>
                </c:pt>
                <c:pt idx="14">
                  <c:v>周围血管科</c:v>
                </c:pt>
                <c:pt idx="15">
                  <c:v>肾脏内科</c:v>
                </c:pt>
                <c:pt idx="16">
                  <c:v>胸外科</c:v>
                </c:pt>
                <c:pt idx="17">
                  <c:v>脑病二科</c:v>
                </c:pt>
                <c:pt idx="18">
                  <c:v>普通外科</c:v>
                </c:pt>
                <c:pt idx="19">
                  <c:v>中医经典科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66.32732668198022</c:v>
                </c:pt>
                <c:pt idx="1">
                  <c:v>64.07319058363942</c:v>
                </c:pt>
                <c:pt idx="2">
                  <c:v>60.7564923492529</c:v>
                </c:pt>
                <c:pt idx="3">
                  <c:v>60.35964772126522</c:v>
                </c:pt>
                <c:pt idx="4">
                  <c:v>58.51681358049474</c:v>
                </c:pt>
                <c:pt idx="5">
                  <c:v>57.35064888986007</c:v>
                </c:pt>
                <c:pt idx="6">
                  <c:v>57.26700264965791</c:v>
                </c:pt>
                <c:pt idx="7">
                  <c:v>56.93433999250233</c:v>
                </c:pt>
                <c:pt idx="8">
                  <c:v>56.142791825701536</c:v>
                </c:pt>
                <c:pt idx="9">
                  <c:v>56.07595311353165</c:v>
                </c:pt>
                <c:pt idx="10">
                  <c:v>54.2063913461148</c:v>
                </c:pt>
                <c:pt idx="11">
                  <c:v>53.90562689525444</c:v>
                </c:pt>
                <c:pt idx="12">
                  <c:v>53.147257799247534</c:v>
                </c:pt>
                <c:pt idx="13">
                  <c:v>52.630994737524276</c:v>
                </c:pt>
                <c:pt idx="14">
                  <c:v>52.211127348415275</c:v>
                </c:pt>
                <c:pt idx="15">
                  <c:v>51.51115405038497</c:v>
                </c:pt>
                <c:pt idx="16">
                  <c:v>51.29659348699267</c:v>
                </c:pt>
                <c:pt idx="17">
                  <c:v>51.01790357486508</c:v>
                </c:pt>
                <c:pt idx="18">
                  <c:v>50.738183429546154</c:v>
                </c:pt>
                <c:pt idx="19">
                  <c:v>50.71349777508185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妇二科</c:v>
                </c:pt>
                <c:pt idx="1">
                  <c:v>骨科</c:v>
                </c:pt>
                <c:pt idx="2">
                  <c:v>中医外治中心</c:v>
                </c:pt>
                <c:pt idx="3">
                  <c:v>推拿科</c:v>
                </c:pt>
                <c:pt idx="4">
                  <c:v>美容皮肤科</c:v>
                </c:pt>
                <c:pt idx="5">
                  <c:v>儿科</c:v>
                </c:pt>
                <c:pt idx="6">
                  <c:v>关节骨科</c:v>
                </c:pt>
                <c:pt idx="7">
                  <c:v>肾病科</c:v>
                </c:pt>
                <c:pt idx="8">
                  <c:v>小儿骨科</c:v>
                </c:pt>
                <c:pt idx="9">
                  <c:v>心病二科</c:v>
                </c:pt>
                <c:pt idx="10">
                  <c:v>泌尿外科</c:v>
                </c:pt>
                <c:pt idx="11">
                  <c:v>呼吸内科</c:v>
                </c:pt>
                <c:pt idx="12">
                  <c:v>脾胃科消化科合并</c:v>
                </c:pt>
                <c:pt idx="13">
                  <c:v>心血管内科</c:v>
                </c:pt>
                <c:pt idx="14">
                  <c:v>周围血管科</c:v>
                </c:pt>
                <c:pt idx="15">
                  <c:v>肾脏内科</c:v>
                </c:pt>
                <c:pt idx="16">
                  <c:v>胸外科</c:v>
                </c:pt>
                <c:pt idx="17">
                  <c:v>脑病二科</c:v>
                </c:pt>
                <c:pt idx="18">
                  <c:v>普通外科</c:v>
                </c:pt>
                <c:pt idx="19">
                  <c:v>中医经典科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47.51026438954357</c:v>
                </c:pt>
                <c:pt idx="1">
                  <c:v>55.112971509391286</c:v>
                </c:pt>
                <c:pt idx="2">
                  <c:v>55.26363358945309</c:v>
                </c:pt>
                <c:pt idx="3">
                  <c:v>70.47637737820888</c:v>
                </c:pt>
                <c:pt idx="4">
                  <c:v>48.848766986283685</c:v>
                </c:pt>
                <c:pt idx="5">
                  <c:v>48.051194035701116</c:v>
                </c:pt>
                <c:pt idx="6">
                  <c:v>47.87869407526141</c:v>
                </c:pt>
                <c:pt idx="7">
                  <c:v>50.32558862355213</c:v>
                </c:pt>
                <c:pt idx="8">
                  <c:v>34.021878274332764</c:v>
                </c:pt>
                <c:pt idx="9">
                  <c:v>47.78693357650461</c:v>
                </c:pt>
                <c:pt idx="10">
                  <c:v>55.97344318464666</c:v>
                </c:pt>
                <c:pt idx="11">
                  <c:v>43.69759384055354</c:v>
                </c:pt>
                <c:pt idx="12">
                  <c:v>60.1131496916867</c:v>
                </c:pt>
                <c:pt idx="13">
                  <c:v>43.71466078083509</c:v>
                </c:pt>
                <c:pt idx="14">
                  <c:v>39.653687659904996</c:v>
                </c:pt>
                <c:pt idx="15">
                  <c:v>41.871913890961984</c:v>
                </c:pt>
                <c:pt idx="16">
                  <c:v>56.173736110956334</c:v>
                </c:pt>
                <c:pt idx="17">
                  <c:v>42.720252124854646</c:v>
                </c:pt>
                <c:pt idx="18">
                  <c:v>39.335632441492905</c:v>
                </c:pt>
                <c:pt idx="19">
                  <c:v>52.374853779534355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妇二科</c:v>
                </c:pt>
                <c:pt idx="1">
                  <c:v>骨科</c:v>
                </c:pt>
                <c:pt idx="2">
                  <c:v>中医外治中心</c:v>
                </c:pt>
                <c:pt idx="3">
                  <c:v>推拿科</c:v>
                </c:pt>
                <c:pt idx="4">
                  <c:v>美容皮肤科</c:v>
                </c:pt>
                <c:pt idx="5">
                  <c:v>儿科</c:v>
                </c:pt>
                <c:pt idx="6">
                  <c:v>关节骨科</c:v>
                </c:pt>
                <c:pt idx="7">
                  <c:v>肾病科</c:v>
                </c:pt>
                <c:pt idx="8">
                  <c:v>小儿骨科</c:v>
                </c:pt>
                <c:pt idx="9">
                  <c:v>心病二科</c:v>
                </c:pt>
                <c:pt idx="10">
                  <c:v>泌尿外科</c:v>
                </c:pt>
                <c:pt idx="11">
                  <c:v>呼吸内科</c:v>
                </c:pt>
                <c:pt idx="12">
                  <c:v>脾胃科消化科合并</c:v>
                </c:pt>
                <c:pt idx="13">
                  <c:v>心血管内科</c:v>
                </c:pt>
                <c:pt idx="14">
                  <c:v>周围血管科</c:v>
                </c:pt>
                <c:pt idx="15">
                  <c:v>肾脏内科</c:v>
                </c:pt>
                <c:pt idx="16">
                  <c:v>胸外科</c:v>
                </c:pt>
                <c:pt idx="17">
                  <c:v>脑病二科</c:v>
                </c:pt>
                <c:pt idx="18">
                  <c:v>普通外科</c:v>
                </c:pt>
                <c:pt idx="19">
                  <c:v>中医经典科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66.32732668198022</c:v>
                </c:pt>
                <c:pt idx="1">
                  <c:v>64.07319058363942</c:v>
                </c:pt>
                <c:pt idx="2">
                  <c:v>60.7564923492529</c:v>
                </c:pt>
                <c:pt idx="3">
                  <c:v>60.35964772126522</c:v>
                </c:pt>
                <c:pt idx="4">
                  <c:v>58.51681358049474</c:v>
                </c:pt>
                <c:pt idx="5">
                  <c:v>57.35064888986007</c:v>
                </c:pt>
                <c:pt idx="6">
                  <c:v>57.26700264965791</c:v>
                </c:pt>
                <c:pt idx="7">
                  <c:v>56.93433999250233</c:v>
                </c:pt>
                <c:pt idx="8">
                  <c:v>56.142791825701536</c:v>
                </c:pt>
                <c:pt idx="9">
                  <c:v>56.07595311353165</c:v>
                </c:pt>
                <c:pt idx="10">
                  <c:v>54.2063913461148</c:v>
                </c:pt>
                <c:pt idx="11">
                  <c:v>53.90562689525444</c:v>
                </c:pt>
                <c:pt idx="12">
                  <c:v>53.147257799247534</c:v>
                </c:pt>
                <c:pt idx="13">
                  <c:v>52.630994737524276</c:v>
                </c:pt>
                <c:pt idx="14">
                  <c:v>52.211127348415275</c:v>
                </c:pt>
                <c:pt idx="15">
                  <c:v>51.51115405038497</c:v>
                </c:pt>
                <c:pt idx="16">
                  <c:v>51.29659348699267</c:v>
                </c:pt>
                <c:pt idx="17">
                  <c:v>51.01790357486508</c:v>
                </c:pt>
                <c:pt idx="18">
                  <c:v>50.738183429546154</c:v>
                </c:pt>
                <c:pt idx="19">
                  <c:v>50.71349777508185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妇二科</c:v>
                </c:pt>
                <c:pt idx="1">
                  <c:v>骨科</c:v>
                </c:pt>
                <c:pt idx="2">
                  <c:v>中医外治中心</c:v>
                </c:pt>
                <c:pt idx="3">
                  <c:v>推拿科</c:v>
                </c:pt>
                <c:pt idx="4">
                  <c:v>美容皮肤科</c:v>
                </c:pt>
                <c:pt idx="5">
                  <c:v>儿科</c:v>
                </c:pt>
                <c:pt idx="6">
                  <c:v>关节骨科</c:v>
                </c:pt>
                <c:pt idx="7">
                  <c:v>肾病科</c:v>
                </c:pt>
                <c:pt idx="8">
                  <c:v>小儿骨科</c:v>
                </c:pt>
                <c:pt idx="9">
                  <c:v>心病二科</c:v>
                </c:pt>
                <c:pt idx="10">
                  <c:v>泌尿外科</c:v>
                </c:pt>
                <c:pt idx="11">
                  <c:v>呼吸内科</c:v>
                </c:pt>
                <c:pt idx="12">
                  <c:v>脾胃科消化科合并</c:v>
                </c:pt>
                <c:pt idx="13">
                  <c:v>心血管内科</c:v>
                </c:pt>
                <c:pt idx="14">
                  <c:v>周围血管科</c:v>
                </c:pt>
                <c:pt idx="15">
                  <c:v>肾脏内科</c:v>
                </c:pt>
                <c:pt idx="16">
                  <c:v>胸外科</c:v>
                </c:pt>
                <c:pt idx="17">
                  <c:v>脑病二科</c:v>
                </c:pt>
                <c:pt idx="18">
                  <c:v>普通外科</c:v>
                </c:pt>
                <c:pt idx="19">
                  <c:v>中医经典科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28.66274370441729</c:v>
                </c:pt>
                <c:pt idx="1">
                  <c:v>31.918128130352276</c:v>
                </c:pt>
                <c:pt idx="2">
                  <c:v>35.52752275957635</c:v>
                </c:pt>
                <c:pt idx="3">
                  <c:v>30.290117019222603</c:v>
                </c:pt>
                <c:pt idx="4">
                  <c:v>42.67550332474629</c:v>
                </c:pt>
                <c:pt idx="5">
                  <c:v>25.433101127880892</c:v>
                </c:pt>
                <c:pt idx="6">
                  <c:v>28.78399388958642</c:v>
                </c:pt>
                <c:pt idx="7">
                  <c:v>35.66427006973035</c:v>
                </c:pt>
                <c:pt idx="8">
                  <c:v>47.345311594841526</c:v>
                </c:pt>
                <c:pt idx="9">
                  <c:v>39.906932491018544</c:v>
                </c:pt>
                <c:pt idx="10">
                  <c:v>41.52738914233885</c:v>
                </c:pt>
                <c:pt idx="11">
                  <c:v>35.2175357370033</c:v>
                </c:pt>
                <c:pt idx="12">
                  <c:v>38.216675868496715</c:v>
                </c:pt>
                <c:pt idx="13">
                  <c:v>21.169655437244685</c:v>
                </c:pt>
                <c:pt idx="14">
                  <c:v>49.17870386800844</c:v>
                </c:pt>
                <c:pt idx="15">
                  <c:v>21.607072047154027</c:v>
                </c:pt>
                <c:pt idx="16">
                  <c:v>22.229460824243656</c:v>
                </c:pt>
                <c:pt idx="17">
                  <c:v>26.21627763915931</c:v>
                </c:pt>
                <c:pt idx="18">
                  <c:v>31.258120222165974</c:v>
                </c:pt>
                <c:pt idx="19">
                  <c:v>44.840212345838225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妇二科</c:v>
                </c:pt>
                <c:pt idx="1">
                  <c:v>骨科</c:v>
                </c:pt>
                <c:pt idx="2">
                  <c:v>中医外治中心</c:v>
                </c:pt>
                <c:pt idx="3">
                  <c:v>推拿科</c:v>
                </c:pt>
                <c:pt idx="4">
                  <c:v>美容皮肤科</c:v>
                </c:pt>
                <c:pt idx="5">
                  <c:v>儿科</c:v>
                </c:pt>
                <c:pt idx="6">
                  <c:v>关节骨科</c:v>
                </c:pt>
                <c:pt idx="7">
                  <c:v>肾病科</c:v>
                </c:pt>
                <c:pt idx="8">
                  <c:v>小儿骨科</c:v>
                </c:pt>
                <c:pt idx="9">
                  <c:v>心病二科</c:v>
                </c:pt>
                <c:pt idx="10">
                  <c:v>泌尿外科</c:v>
                </c:pt>
                <c:pt idx="11">
                  <c:v>呼吸内科</c:v>
                </c:pt>
                <c:pt idx="12">
                  <c:v>脾胃科消化科合并</c:v>
                </c:pt>
                <c:pt idx="13">
                  <c:v>心血管内科</c:v>
                </c:pt>
                <c:pt idx="14">
                  <c:v>周围血管科</c:v>
                </c:pt>
                <c:pt idx="15">
                  <c:v>肾脏内科</c:v>
                </c:pt>
                <c:pt idx="16">
                  <c:v>胸外科</c:v>
                </c:pt>
                <c:pt idx="17">
                  <c:v>脑病二科</c:v>
                </c:pt>
                <c:pt idx="18">
                  <c:v>普通外科</c:v>
                </c:pt>
                <c:pt idx="19">
                  <c:v>中医经典科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66.32732668198022</c:v>
                </c:pt>
                <c:pt idx="1">
                  <c:v>64.07319058363942</c:v>
                </c:pt>
                <c:pt idx="2">
                  <c:v>60.7564923492529</c:v>
                </c:pt>
                <c:pt idx="3">
                  <c:v>60.35964772126522</c:v>
                </c:pt>
                <c:pt idx="4">
                  <c:v>58.51681358049474</c:v>
                </c:pt>
                <c:pt idx="5">
                  <c:v>57.35064888986007</c:v>
                </c:pt>
                <c:pt idx="6">
                  <c:v>57.26700264965791</c:v>
                </c:pt>
                <c:pt idx="7">
                  <c:v>56.93433999250233</c:v>
                </c:pt>
                <c:pt idx="8">
                  <c:v>56.142791825701536</c:v>
                </c:pt>
                <c:pt idx="9">
                  <c:v>56.07595311353165</c:v>
                </c:pt>
                <c:pt idx="10">
                  <c:v>54.2063913461148</c:v>
                </c:pt>
                <c:pt idx="11">
                  <c:v>53.90562689525444</c:v>
                </c:pt>
                <c:pt idx="12">
                  <c:v>53.147257799247534</c:v>
                </c:pt>
                <c:pt idx="13">
                  <c:v>52.630994737524276</c:v>
                </c:pt>
                <c:pt idx="14">
                  <c:v>52.211127348415275</c:v>
                </c:pt>
                <c:pt idx="15">
                  <c:v>51.51115405038497</c:v>
                </c:pt>
                <c:pt idx="16">
                  <c:v>51.29659348699267</c:v>
                </c:pt>
                <c:pt idx="17">
                  <c:v>51.01790357486508</c:v>
                </c:pt>
                <c:pt idx="18">
                  <c:v>50.738183429546154</c:v>
                </c:pt>
                <c:pt idx="19">
                  <c:v>50.71349777508185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妇二科</c:v>
                </c:pt>
                <c:pt idx="1">
                  <c:v>骨科</c:v>
                </c:pt>
                <c:pt idx="2">
                  <c:v>中医外治中心</c:v>
                </c:pt>
                <c:pt idx="3">
                  <c:v>推拿科</c:v>
                </c:pt>
                <c:pt idx="4">
                  <c:v>美容皮肤科</c:v>
                </c:pt>
                <c:pt idx="5">
                  <c:v>儿科</c:v>
                </c:pt>
                <c:pt idx="6">
                  <c:v>关节骨科</c:v>
                </c:pt>
                <c:pt idx="7">
                  <c:v>肾病科</c:v>
                </c:pt>
                <c:pt idx="8">
                  <c:v>小儿骨科</c:v>
                </c:pt>
                <c:pt idx="9">
                  <c:v>心病二科</c:v>
                </c:pt>
                <c:pt idx="10">
                  <c:v>泌尿外科</c:v>
                </c:pt>
                <c:pt idx="11">
                  <c:v>呼吸内科</c:v>
                </c:pt>
                <c:pt idx="12">
                  <c:v>脾胃科消化科合并</c:v>
                </c:pt>
                <c:pt idx="13">
                  <c:v>心血管内科</c:v>
                </c:pt>
                <c:pt idx="14">
                  <c:v>周围血管科</c:v>
                </c:pt>
                <c:pt idx="15">
                  <c:v>肾脏内科</c:v>
                </c:pt>
                <c:pt idx="16">
                  <c:v>胸外科</c:v>
                </c:pt>
                <c:pt idx="17">
                  <c:v>脑病二科</c:v>
                </c:pt>
                <c:pt idx="18">
                  <c:v>普通外科</c:v>
                </c:pt>
                <c:pt idx="19">
                  <c:v>中医经典科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50.09327609046199</c:v>
                </c:pt>
                <c:pt idx="1">
                  <c:v>57.32039556003155</c:v>
                </c:pt>
                <c:pt idx="2">
                  <c:v>38.625420041707386</c:v>
                </c:pt>
                <c:pt idx="3">
                  <c:v>46.80844569420865</c:v>
                </c:pt>
                <c:pt idx="4">
                  <c:v>45.63375235278816</c:v>
                </c:pt>
                <c:pt idx="5">
                  <c:v>35.01203066288063</c:v>
                </c:pt>
                <c:pt idx="6">
                  <c:v>47.4705306881084</c:v>
                </c:pt>
                <c:pt idx="7">
                  <c:v>54.60887441626183</c:v>
                </c:pt>
                <c:pt idx="8">
                  <c:v>47.82093644176221</c:v>
                </c:pt>
                <c:pt idx="9">
                  <c:v>39.231205322952164</c:v>
                </c:pt>
                <c:pt idx="10">
                  <c:v>57.14860495067569</c:v>
                </c:pt>
                <c:pt idx="11">
                  <c:v>44.05450193457928</c:v>
                </c:pt>
                <c:pt idx="12">
                  <c:v>41.45683933949457</c:v>
                </c:pt>
                <c:pt idx="13">
                  <c:v>45.57345673965987</c:v>
                </c:pt>
                <c:pt idx="14">
                  <c:v>53.83321688639399</c:v>
                </c:pt>
                <c:pt idx="15">
                  <c:v>34.435329182216634</c:v>
                </c:pt>
                <c:pt idx="16">
                  <c:v>34.575290580219004</c:v>
                </c:pt>
                <c:pt idx="17">
                  <c:v>40.74173896342369</c:v>
                </c:pt>
                <c:pt idx="18">
                  <c:v>46.14825295618241</c:v>
                </c:pt>
                <c:pt idx="19">
                  <c:v>44.810972289851506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妇二科</c:v>
                </c:pt>
                <c:pt idx="1">
                  <c:v>骨科</c:v>
                </c:pt>
                <c:pt idx="2">
                  <c:v>中医外治中心</c:v>
                </c:pt>
                <c:pt idx="3">
                  <c:v>推拿科</c:v>
                </c:pt>
                <c:pt idx="4">
                  <c:v>美容皮肤科</c:v>
                </c:pt>
                <c:pt idx="5">
                  <c:v>儿科</c:v>
                </c:pt>
                <c:pt idx="6">
                  <c:v>关节骨科</c:v>
                </c:pt>
                <c:pt idx="7">
                  <c:v>肾病科</c:v>
                </c:pt>
                <c:pt idx="8">
                  <c:v>小儿骨科</c:v>
                </c:pt>
                <c:pt idx="9">
                  <c:v>心病二科</c:v>
                </c:pt>
                <c:pt idx="10">
                  <c:v>泌尿外科</c:v>
                </c:pt>
                <c:pt idx="11">
                  <c:v>呼吸内科</c:v>
                </c:pt>
                <c:pt idx="12">
                  <c:v>脾胃科消化科合并</c:v>
                </c:pt>
                <c:pt idx="13">
                  <c:v>心血管内科</c:v>
                </c:pt>
                <c:pt idx="14">
                  <c:v>周围血管科</c:v>
                </c:pt>
                <c:pt idx="15">
                  <c:v>肾脏内科</c:v>
                </c:pt>
                <c:pt idx="16">
                  <c:v>胸外科</c:v>
                </c:pt>
                <c:pt idx="17">
                  <c:v>脑病二科</c:v>
                </c:pt>
                <c:pt idx="18">
                  <c:v>普通外科</c:v>
                </c:pt>
                <c:pt idx="19">
                  <c:v>中医经典科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66.32732668198022</c:v>
                </c:pt>
                <c:pt idx="1">
                  <c:v>64.07319058363942</c:v>
                </c:pt>
                <c:pt idx="2">
                  <c:v>60.7564923492529</c:v>
                </c:pt>
                <c:pt idx="3">
                  <c:v>60.35964772126522</c:v>
                </c:pt>
                <c:pt idx="4">
                  <c:v>58.51681358049474</c:v>
                </c:pt>
                <c:pt idx="5">
                  <c:v>57.35064888986007</c:v>
                </c:pt>
                <c:pt idx="6">
                  <c:v>57.26700264965791</c:v>
                </c:pt>
                <c:pt idx="7">
                  <c:v>56.93433999250233</c:v>
                </c:pt>
                <c:pt idx="8">
                  <c:v>56.142791825701536</c:v>
                </c:pt>
                <c:pt idx="9">
                  <c:v>56.07595311353165</c:v>
                </c:pt>
                <c:pt idx="10">
                  <c:v>54.2063913461148</c:v>
                </c:pt>
                <c:pt idx="11">
                  <c:v>53.90562689525444</c:v>
                </c:pt>
                <c:pt idx="12">
                  <c:v>53.147257799247534</c:v>
                </c:pt>
                <c:pt idx="13">
                  <c:v>52.630994737524276</c:v>
                </c:pt>
                <c:pt idx="14">
                  <c:v>52.211127348415275</c:v>
                </c:pt>
                <c:pt idx="15">
                  <c:v>51.51115405038497</c:v>
                </c:pt>
                <c:pt idx="16">
                  <c:v>51.29659348699267</c:v>
                </c:pt>
                <c:pt idx="17">
                  <c:v>51.01790357486508</c:v>
                </c:pt>
                <c:pt idx="18">
                  <c:v>50.738183429546154</c:v>
                </c:pt>
                <c:pt idx="19">
                  <c:v>50.71349777508185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妇二科</c:v>
                </c:pt>
                <c:pt idx="1">
                  <c:v>骨科</c:v>
                </c:pt>
                <c:pt idx="2">
                  <c:v>中医外治中心</c:v>
                </c:pt>
                <c:pt idx="3">
                  <c:v>推拿科</c:v>
                </c:pt>
                <c:pt idx="4">
                  <c:v>美容皮肤科</c:v>
                </c:pt>
                <c:pt idx="5">
                  <c:v>儿科</c:v>
                </c:pt>
                <c:pt idx="6">
                  <c:v>关节骨科</c:v>
                </c:pt>
                <c:pt idx="7">
                  <c:v>肾病科</c:v>
                </c:pt>
                <c:pt idx="8">
                  <c:v>小儿骨科</c:v>
                </c:pt>
                <c:pt idx="9">
                  <c:v>心病二科</c:v>
                </c:pt>
                <c:pt idx="10">
                  <c:v>泌尿外科</c:v>
                </c:pt>
                <c:pt idx="11">
                  <c:v>呼吸内科</c:v>
                </c:pt>
                <c:pt idx="12">
                  <c:v>脾胃科消化科合并</c:v>
                </c:pt>
                <c:pt idx="13">
                  <c:v>心血管内科</c:v>
                </c:pt>
                <c:pt idx="14">
                  <c:v>周围血管科</c:v>
                </c:pt>
                <c:pt idx="15">
                  <c:v>肾脏内科</c:v>
                </c:pt>
                <c:pt idx="16">
                  <c:v>胸外科</c:v>
                </c:pt>
                <c:pt idx="17">
                  <c:v>脑病二科</c:v>
                </c:pt>
                <c:pt idx="18">
                  <c:v>普通外科</c:v>
                </c:pt>
                <c:pt idx="19">
                  <c:v>中医经典科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55.034521368359165</c:v>
                </c:pt>
                <c:pt idx="1">
                  <c:v>51.475468079849634</c:v>
                </c:pt>
                <c:pt idx="2">
                  <c:v>42.155964022515256</c:v>
                </c:pt>
                <c:pt idx="3">
                  <c:v>52.39494514865551</c:v>
                </c:pt>
                <c:pt idx="4">
                  <c:v>56.41893159721071</c:v>
                </c:pt>
                <c:pt idx="5">
                  <c:v>49.29609286290489</c:v>
                </c:pt>
                <c:pt idx="6">
                  <c:v>50.56253009026592</c:v>
                </c:pt>
                <c:pt idx="7">
                  <c:v>35.037452383658234</c:v>
                </c:pt>
                <c:pt idx="8">
                  <c:v>58.877600821147254</c:v>
                </c:pt>
                <c:pt idx="9">
                  <c:v>47.99387893190056</c:v>
                </c:pt>
                <c:pt idx="10">
                  <c:v>47.46543850768039</c:v>
                </c:pt>
                <c:pt idx="11">
                  <c:v>48.07913171867326</c:v>
                </c:pt>
                <c:pt idx="12">
                  <c:v>50.02236133181002</c:v>
                </c:pt>
                <c:pt idx="13">
                  <c:v>42.94230075091544</c:v>
                </c:pt>
                <c:pt idx="14">
                  <c:v>52.33076016810402</c:v>
                </c:pt>
                <c:pt idx="15">
                  <c:v>43.4113348707338</c:v>
                </c:pt>
                <c:pt idx="16">
                  <c:v>51.789756969029945</c:v>
                </c:pt>
                <c:pt idx="17">
                  <c:v>41.0090550720188</c:v>
                </c:pt>
                <c:pt idx="18">
                  <c:v>54.38468990036319</c:v>
                </c:pt>
                <c:pt idx="19">
                  <c:v>45.24659805652923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妇二科</c:v>
                </c:pt>
                <c:pt idx="1">
                  <c:v>骨科</c:v>
                </c:pt>
                <c:pt idx="2">
                  <c:v>中医外治中心</c:v>
                </c:pt>
                <c:pt idx="3">
                  <c:v>推拿科</c:v>
                </c:pt>
                <c:pt idx="4">
                  <c:v>美容皮肤科</c:v>
                </c:pt>
                <c:pt idx="5">
                  <c:v>儿科</c:v>
                </c:pt>
                <c:pt idx="6">
                  <c:v>关节骨科</c:v>
                </c:pt>
                <c:pt idx="7">
                  <c:v>肾病科</c:v>
                </c:pt>
                <c:pt idx="8">
                  <c:v>小儿骨科</c:v>
                </c:pt>
                <c:pt idx="9">
                  <c:v>心病二科</c:v>
                </c:pt>
                <c:pt idx="10">
                  <c:v>泌尿外科</c:v>
                </c:pt>
                <c:pt idx="11">
                  <c:v>呼吸内科</c:v>
                </c:pt>
                <c:pt idx="12">
                  <c:v>脾胃科消化科合并</c:v>
                </c:pt>
                <c:pt idx="13">
                  <c:v>心血管内科</c:v>
                </c:pt>
                <c:pt idx="14">
                  <c:v>周围血管科</c:v>
                </c:pt>
                <c:pt idx="15">
                  <c:v>肾脏内科</c:v>
                </c:pt>
                <c:pt idx="16">
                  <c:v>胸外科</c:v>
                </c:pt>
                <c:pt idx="17">
                  <c:v>脑病二科</c:v>
                </c:pt>
                <c:pt idx="18">
                  <c:v>普通外科</c:v>
                </c:pt>
                <c:pt idx="19">
                  <c:v>中医经典科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66.32732668198022</c:v>
                </c:pt>
                <c:pt idx="1">
                  <c:v>64.07319058363942</c:v>
                </c:pt>
                <c:pt idx="2">
                  <c:v>60.7564923492529</c:v>
                </c:pt>
                <c:pt idx="3">
                  <c:v>60.35964772126522</c:v>
                </c:pt>
                <c:pt idx="4">
                  <c:v>58.51681358049474</c:v>
                </c:pt>
                <c:pt idx="5">
                  <c:v>57.35064888986007</c:v>
                </c:pt>
                <c:pt idx="6">
                  <c:v>57.26700264965791</c:v>
                </c:pt>
                <c:pt idx="7">
                  <c:v>56.93433999250233</c:v>
                </c:pt>
                <c:pt idx="8">
                  <c:v>56.142791825701536</c:v>
                </c:pt>
                <c:pt idx="9">
                  <c:v>56.07595311353165</c:v>
                </c:pt>
                <c:pt idx="10">
                  <c:v>54.2063913461148</c:v>
                </c:pt>
                <c:pt idx="11">
                  <c:v>53.90562689525444</c:v>
                </c:pt>
                <c:pt idx="12">
                  <c:v>53.147257799247534</c:v>
                </c:pt>
                <c:pt idx="13">
                  <c:v>52.630994737524276</c:v>
                </c:pt>
                <c:pt idx="14">
                  <c:v>52.211127348415275</c:v>
                </c:pt>
                <c:pt idx="15">
                  <c:v>51.51115405038497</c:v>
                </c:pt>
                <c:pt idx="16">
                  <c:v>51.29659348699267</c:v>
                </c:pt>
                <c:pt idx="17">
                  <c:v>51.01790357486508</c:v>
                </c:pt>
                <c:pt idx="18">
                  <c:v>50.738183429546154</c:v>
                </c:pt>
                <c:pt idx="19">
                  <c:v>50.71349777508185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妇二科</c:v>
                </c:pt>
                <c:pt idx="1">
                  <c:v>骨科</c:v>
                </c:pt>
                <c:pt idx="2">
                  <c:v>中医外治中心</c:v>
                </c:pt>
                <c:pt idx="3">
                  <c:v>推拿科</c:v>
                </c:pt>
                <c:pt idx="4">
                  <c:v>美容皮肤科</c:v>
                </c:pt>
                <c:pt idx="5">
                  <c:v>儿科</c:v>
                </c:pt>
                <c:pt idx="6">
                  <c:v>关节骨科</c:v>
                </c:pt>
                <c:pt idx="7">
                  <c:v>肾病科</c:v>
                </c:pt>
                <c:pt idx="8">
                  <c:v>小儿骨科</c:v>
                </c:pt>
                <c:pt idx="9">
                  <c:v>心病二科</c:v>
                </c:pt>
                <c:pt idx="10">
                  <c:v>泌尿外科</c:v>
                </c:pt>
                <c:pt idx="11">
                  <c:v>呼吸内科</c:v>
                </c:pt>
                <c:pt idx="12">
                  <c:v>脾胃科消化科合并</c:v>
                </c:pt>
                <c:pt idx="13">
                  <c:v>心血管内科</c:v>
                </c:pt>
                <c:pt idx="14">
                  <c:v>周围血管科</c:v>
                </c:pt>
                <c:pt idx="15">
                  <c:v>肾脏内科</c:v>
                </c:pt>
                <c:pt idx="16">
                  <c:v>胸外科</c:v>
                </c:pt>
                <c:pt idx="17">
                  <c:v>脑病二科</c:v>
                </c:pt>
                <c:pt idx="18">
                  <c:v>普通外科</c:v>
                </c:pt>
                <c:pt idx="19">
                  <c:v>中医经典科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5.840636768697346</c:v>
                </c:pt>
                <c:pt idx="1">
                  <c:v>2.6983668935131258</c:v>
                </c:pt>
                <c:pt idx="2">
                  <c:v>9.786577052004692</c:v>
                </c:pt>
                <c:pt idx="3">
                  <c:v>3.408705516275276</c:v>
                </c:pt>
                <c:pt idx="4">
                  <c:v>5.578204725633405</c:v>
                </c:pt>
                <c:pt idx="5">
                  <c:v>30.3543170759894</c:v>
                </c:pt>
                <c:pt idx="6">
                  <c:v>2.6682531675596497</c:v>
                </c:pt>
                <c:pt idx="7">
                  <c:v>8.23864747717662</c:v>
                </c:pt>
                <c:pt idx="8">
                  <c:v>2.8321411397584653</c:v>
                </c:pt>
                <c:pt idx="9">
                  <c:v>5.270309483999622</c:v>
                </c:pt>
                <c:pt idx="10">
                  <c:v>23.093306108769408</c:v>
                </c:pt>
                <c:pt idx="11">
                  <c:v>26.537075529974324</c:v>
                </c:pt>
                <c:pt idx="12">
                  <c:v>7.554010461475136</c:v>
                </c:pt>
                <c:pt idx="13">
                  <c:v>2.5148113416728197</c:v>
                </c:pt>
                <c:pt idx="14">
                  <c:v>2.7141418299739986</c:v>
                </c:pt>
                <c:pt idx="15">
                  <c:v>2.8363810271109764</c:v>
                </c:pt>
                <c:pt idx="16">
                  <c:v>10.095965835198212</c:v>
                </c:pt>
                <c:pt idx="17">
                  <c:v>7.71459941612163</c:v>
                </c:pt>
                <c:pt idx="18">
                  <c:v>8.290587531230042</c:v>
                </c:pt>
                <c:pt idx="19">
                  <c:v>7.196776788661434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妇二科</c:v>
                </c:pt>
                <c:pt idx="1">
                  <c:v>骨科</c:v>
                </c:pt>
                <c:pt idx="2">
                  <c:v>中医外治中心</c:v>
                </c:pt>
                <c:pt idx="3">
                  <c:v>推拿科</c:v>
                </c:pt>
                <c:pt idx="4">
                  <c:v>美容皮肤科</c:v>
                </c:pt>
                <c:pt idx="5">
                  <c:v>儿科</c:v>
                </c:pt>
                <c:pt idx="6">
                  <c:v>关节骨科</c:v>
                </c:pt>
                <c:pt idx="7">
                  <c:v>肾病科</c:v>
                </c:pt>
                <c:pt idx="8">
                  <c:v>小儿骨科</c:v>
                </c:pt>
                <c:pt idx="9">
                  <c:v>心病二科</c:v>
                </c:pt>
                <c:pt idx="10">
                  <c:v>泌尿外科</c:v>
                </c:pt>
                <c:pt idx="11">
                  <c:v>呼吸内科</c:v>
                </c:pt>
                <c:pt idx="12">
                  <c:v>脾胃科消化科合并</c:v>
                </c:pt>
                <c:pt idx="13">
                  <c:v>心血管内科</c:v>
                </c:pt>
                <c:pt idx="14">
                  <c:v>周围血管科</c:v>
                </c:pt>
                <c:pt idx="15">
                  <c:v>肾脏内科</c:v>
                </c:pt>
                <c:pt idx="16">
                  <c:v>胸外科</c:v>
                </c:pt>
                <c:pt idx="17">
                  <c:v>脑病二科</c:v>
                </c:pt>
                <c:pt idx="18">
                  <c:v>普通外科</c:v>
                </c:pt>
                <c:pt idx="19">
                  <c:v>中医经典科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66.32732668198022</c:v>
                </c:pt>
                <c:pt idx="1">
                  <c:v>64.07319058363942</c:v>
                </c:pt>
                <c:pt idx="2">
                  <c:v>60.7564923492529</c:v>
                </c:pt>
                <c:pt idx="3">
                  <c:v>60.35964772126522</c:v>
                </c:pt>
                <c:pt idx="4">
                  <c:v>58.51681358049474</c:v>
                </c:pt>
                <c:pt idx="5">
                  <c:v>57.35064888986007</c:v>
                </c:pt>
                <c:pt idx="6">
                  <c:v>57.26700264965791</c:v>
                </c:pt>
                <c:pt idx="7">
                  <c:v>56.93433999250233</c:v>
                </c:pt>
                <c:pt idx="8">
                  <c:v>56.142791825701536</c:v>
                </c:pt>
                <c:pt idx="9">
                  <c:v>56.07595311353165</c:v>
                </c:pt>
                <c:pt idx="10">
                  <c:v>54.2063913461148</c:v>
                </c:pt>
                <c:pt idx="11">
                  <c:v>53.90562689525444</c:v>
                </c:pt>
                <c:pt idx="12">
                  <c:v>53.147257799247534</c:v>
                </c:pt>
                <c:pt idx="13">
                  <c:v>52.630994737524276</c:v>
                </c:pt>
                <c:pt idx="14">
                  <c:v>52.211127348415275</c:v>
                </c:pt>
                <c:pt idx="15">
                  <c:v>51.51115405038497</c:v>
                </c:pt>
                <c:pt idx="16">
                  <c:v>51.29659348699267</c:v>
                </c:pt>
                <c:pt idx="17">
                  <c:v>51.01790357486508</c:v>
                </c:pt>
                <c:pt idx="18">
                  <c:v>50.738183429546154</c:v>
                </c:pt>
                <c:pt idx="19">
                  <c:v>50.71349777508185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妇二科</c:v>
                </c:pt>
                <c:pt idx="1">
                  <c:v>骨科</c:v>
                </c:pt>
                <c:pt idx="2">
                  <c:v>中医外治中心</c:v>
                </c:pt>
                <c:pt idx="3">
                  <c:v>推拿科</c:v>
                </c:pt>
                <c:pt idx="4">
                  <c:v>美容皮肤科</c:v>
                </c:pt>
                <c:pt idx="5">
                  <c:v>儿科</c:v>
                </c:pt>
                <c:pt idx="6">
                  <c:v>关节骨科</c:v>
                </c:pt>
                <c:pt idx="7">
                  <c:v>肾病科</c:v>
                </c:pt>
                <c:pt idx="8">
                  <c:v>小儿骨科</c:v>
                </c:pt>
                <c:pt idx="9">
                  <c:v>心病二科</c:v>
                </c:pt>
                <c:pt idx="10">
                  <c:v>泌尿外科</c:v>
                </c:pt>
                <c:pt idx="11">
                  <c:v>呼吸内科</c:v>
                </c:pt>
                <c:pt idx="12">
                  <c:v>脾胃科消化科合并</c:v>
                </c:pt>
                <c:pt idx="13">
                  <c:v>心血管内科</c:v>
                </c:pt>
                <c:pt idx="14">
                  <c:v>周围血管科</c:v>
                </c:pt>
                <c:pt idx="15">
                  <c:v>肾脏内科</c:v>
                </c:pt>
                <c:pt idx="16">
                  <c:v>胸外科</c:v>
                </c:pt>
                <c:pt idx="17">
                  <c:v>脑病二科</c:v>
                </c:pt>
                <c:pt idx="18">
                  <c:v>普通外科</c:v>
                </c:pt>
                <c:pt idx="19">
                  <c:v>中医经典科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3.892736512516982</c:v>
                </c:pt>
                <c:pt idx="1">
                  <c:v>12.08023704390662</c:v>
                </c:pt>
                <c:pt idx="2">
                  <c:v>2.6646302735262575</c:v>
                </c:pt>
                <c:pt idx="3">
                  <c:v>2.6820466564690633</c:v>
                </c:pt>
                <c:pt idx="4">
                  <c:v>6.645784571445547</c:v>
                </c:pt>
                <c:pt idx="5">
                  <c:v>15.838176269085658</c:v>
                </c:pt>
                <c:pt idx="6">
                  <c:v>6.23693036400269</c:v>
                </c:pt>
                <c:pt idx="7">
                  <c:v>1.771431065827891</c:v>
                </c:pt>
                <c:pt idx="8">
                  <c:v>4.293997524305764</c:v>
                </c:pt>
                <c:pt idx="9">
                  <c:v>3.3367333785189186</c:v>
                </c:pt>
                <c:pt idx="10">
                  <c:v>5.844378116278682</c:v>
                </c:pt>
                <c:pt idx="11">
                  <c:v>3.172212835229697</c:v>
                </c:pt>
                <c:pt idx="12">
                  <c:v>4.269385122668163</c:v>
                </c:pt>
                <c:pt idx="13">
                  <c:v>3.410681679200966</c:v>
                </c:pt>
                <c:pt idx="14">
                  <c:v>3.734411113218103</c:v>
                </c:pt>
                <c:pt idx="15">
                  <c:v>1.971722290735528</c:v>
                </c:pt>
                <c:pt idx="16">
                  <c:v>1.4004519651788747</c:v>
                </c:pt>
                <c:pt idx="17">
                  <c:v>1.8234671527604909</c:v>
                </c:pt>
                <c:pt idx="18">
                  <c:v>7.437758588095189</c:v>
                </c:pt>
                <c:pt idx="19">
                  <c:v>6.557140332661335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妇二科</c:v>
                </c:pt>
                <c:pt idx="1">
                  <c:v>骨科</c:v>
                </c:pt>
                <c:pt idx="2">
                  <c:v>中医外治中心</c:v>
                </c:pt>
                <c:pt idx="3">
                  <c:v>推拿科</c:v>
                </c:pt>
                <c:pt idx="4">
                  <c:v>美容皮肤科</c:v>
                </c:pt>
                <c:pt idx="5">
                  <c:v>儿科</c:v>
                </c:pt>
                <c:pt idx="6">
                  <c:v>关节骨科</c:v>
                </c:pt>
                <c:pt idx="7">
                  <c:v>肾病科</c:v>
                </c:pt>
                <c:pt idx="8">
                  <c:v>小儿骨科</c:v>
                </c:pt>
                <c:pt idx="9">
                  <c:v>心病二科</c:v>
                </c:pt>
                <c:pt idx="10">
                  <c:v>泌尿外科</c:v>
                </c:pt>
                <c:pt idx="11">
                  <c:v>呼吸内科</c:v>
                </c:pt>
                <c:pt idx="12">
                  <c:v>脾胃科消化科合并</c:v>
                </c:pt>
                <c:pt idx="13">
                  <c:v>心血管内科</c:v>
                </c:pt>
                <c:pt idx="14">
                  <c:v>周围血管科</c:v>
                </c:pt>
                <c:pt idx="15">
                  <c:v>肾脏内科</c:v>
                </c:pt>
                <c:pt idx="16">
                  <c:v>胸外科</c:v>
                </c:pt>
                <c:pt idx="17">
                  <c:v>脑病二科</c:v>
                </c:pt>
                <c:pt idx="18">
                  <c:v>普通外科</c:v>
                </c:pt>
                <c:pt idx="19">
                  <c:v>中医经典科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66.32732668198022</c:v>
                </c:pt>
                <c:pt idx="1">
                  <c:v>64.07319058363942</c:v>
                </c:pt>
                <c:pt idx="2">
                  <c:v>60.7564923492529</c:v>
                </c:pt>
                <c:pt idx="3">
                  <c:v>60.35964772126522</c:v>
                </c:pt>
                <c:pt idx="4">
                  <c:v>58.51681358049474</c:v>
                </c:pt>
                <c:pt idx="5">
                  <c:v>57.35064888986007</c:v>
                </c:pt>
                <c:pt idx="6">
                  <c:v>57.26700264965791</c:v>
                </c:pt>
                <c:pt idx="7">
                  <c:v>56.93433999250233</c:v>
                </c:pt>
                <c:pt idx="8">
                  <c:v>56.142791825701536</c:v>
                </c:pt>
                <c:pt idx="9">
                  <c:v>56.07595311353165</c:v>
                </c:pt>
                <c:pt idx="10">
                  <c:v>54.2063913461148</c:v>
                </c:pt>
                <c:pt idx="11">
                  <c:v>53.90562689525444</c:v>
                </c:pt>
                <c:pt idx="12">
                  <c:v>53.147257799247534</c:v>
                </c:pt>
                <c:pt idx="13">
                  <c:v>52.630994737524276</c:v>
                </c:pt>
                <c:pt idx="14">
                  <c:v>52.211127348415275</c:v>
                </c:pt>
                <c:pt idx="15">
                  <c:v>51.51115405038497</c:v>
                </c:pt>
                <c:pt idx="16">
                  <c:v>51.29659348699267</c:v>
                </c:pt>
                <c:pt idx="17">
                  <c:v>51.01790357486508</c:v>
                </c:pt>
                <c:pt idx="18">
                  <c:v>50.738183429546154</c:v>
                </c:pt>
                <c:pt idx="19">
                  <c:v>50.71349777508185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妇二科</c:v>
                </c:pt>
                <c:pt idx="1">
                  <c:v>骨科</c:v>
                </c:pt>
                <c:pt idx="2">
                  <c:v>中医外治中心</c:v>
                </c:pt>
                <c:pt idx="3">
                  <c:v>推拿科</c:v>
                </c:pt>
                <c:pt idx="4">
                  <c:v>美容皮肤科</c:v>
                </c:pt>
                <c:pt idx="5">
                  <c:v>儿科</c:v>
                </c:pt>
                <c:pt idx="6">
                  <c:v>关节骨科</c:v>
                </c:pt>
                <c:pt idx="7">
                  <c:v>肾病科</c:v>
                </c:pt>
                <c:pt idx="8">
                  <c:v>小儿骨科</c:v>
                </c:pt>
                <c:pt idx="9">
                  <c:v>心病二科</c:v>
                </c:pt>
                <c:pt idx="10">
                  <c:v>泌尿外科</c:v>
                </c:pt>
                <c:pt idx="11">
                  <c:v>呼吸内科</c:v>
                </c:pt>
                <c:pt idx="12">
                  <c:v>脾胃科消化科合并</c:v>
                </c:pt>
                <c:pt idx="13">
                  <c:v>心血管内科</c:v>
                </c:pt>
                <c:pt idx="14">
                  <c:v>周围血管科</c:v>
                </c:pt>
                <c:pt idx="15">
                  <c:v>肾脏内科</c:v>
                </c:pt>
                <c:pt idx="16">
                  <c:v>胸外科</c:v>
                </c:pt>
                <c:pt idx="17">
                  <c:v>脑病二科</c:v>
                </c:pt>
                <c:pt idx="18">
                  <c:v>普通外科</c:v>
                </c:pt>
                <c:pt idx="19">
                  <c:v>中医经典科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46.33603233863175</c:v>
                </c:pt>
                <c:pt idx="1">
                  <c:v>70.57291016743956</c:v>
                </c:pt>
                <c:pt idx="2">
                  <c:v>60.96463526596043</c:v>
                </c:pt>
                <c:pt idx="3">
                  <c:v>44.48170941702666</c:v>
                </c:pt>
                <c:pt idx="4">
                  <c:v>30.08700699534923</c:v>
                </c:pt>
                <c:pt idx="5">
                  <c:v>58.17298320029061</c:v>
                </c:pt>
                <c:pt idx="6">
                  <c:v>59.702632660058704</c:v>
                </c:pt>
                <c:pt idx="7">
                  <c:v>21.769986126311792</c:v>
                </c:pt>
                <c:pt idx="8">
                  <c:v>48.5685148087745</c:v>
                </c:pt>
                <c:pt idx="9">
                  <c:v>20.601099352626928</c:v>
                </c:pt>
                <c:pt idx="10">
                  <c:v>36.435073099866166</c:v>
                </c:pt>
                <c:pt idx="11">
                  <c:v>33.467244858649536</c:v>
                </c:pt>
                <c:pt idx="12">
                  <c:v>38.31743350402926</c:v>
                </c:pt>
                <c:pt idx="13">
                  <c:v>36.24004028185058</c:v>
                </c:pt>
                <c:pt idx="14">
                  <c:v>55.576677150684986</c:v>
                </c:pt>
                <c:pt idx="15">
                  <c:v>77.20638297849611</c:v>
                </c:pt>
                <c:pt idx="16">
                  <c:v>31.773967671966755</c:v>
                </c:pt>
                <c:pt idx="17">
                  <c:v>65.91367109105393</c:v>
                </c:pt>
                <c:pt idx="18">
                  <c:v>60.93069875161073</c:v>
                </c:pt>
                <c:pt idx="19">
                  <c:v>64.46152830264931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地位影响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妇二科</c:v>
                </c:pt>
                <c:pt idx="1">
                  <c:v>骨科</c:v>
                </c:pt>
                <c:pt idx="2">
                  <c:v>中医外治中心</c:v>
                </c:pt>
                <c:pt idx="3">
                  <c:v>推拿科</c:v>
                </c:pt>
                <c:pt idx="4">
                  <c:v>美容皮肤科</c:v>
                </c:pt>
                <c:pt idx="5">
                  <c:v>儿科</c:v>
                </c:pt>
                <c:pt idx="6">
                  <c:v>关节骨科</c:v>
                </c:pt>
                <c:pt idx="7">
                  <c:v>肾病科</c:v>
                </c:pt>
                <c:pt idx="8">
                  <c:v>小儿骨科</c:v>
                </c:pt>
                <c:pt idx="9">
                  <c:v>心病二科</c:v>
                </c:pt>
                <c:pt idx="10">
                  <c:v>泌尿外科</c:v>
                </c:pt>
                <c:pt idx="11">
                  <c:v>呼吸内科</c:v>
                </c:pt>
                <c:pt idx="12">
                  <c:v>脾胃科消化科合并</c:v>
                </c:pt>
                <c:pt idx="13">
                  <c:v>心血管内科</c:v>
                </c:pt>
                <c:pt idx="14">
                  <c:v>周围血管科</c:v>
                </c:pt>
                <c:pt idx="15">
                  <c:v>肾脏内科</c:v>
                </c:pt>
                <c:pt idx="16">
                  <c:v>胸外科</c:v>
                </c:pt>
                <c:pt idx="17">
                  <c:v>脑病二科</c:v>
                </c:pt>
                <c:pt idx="18">
                  <c:v>普通外科</c:v>
                </c:pt>
                <c:pt idx="19">
                  <c:v>中医经典科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66.32732668198022</c:v>
                </c:pt>
                <c:pt idx="1">
                  <c:v>64.07319058363942</c:v>
                </c:pt>
                <c:pt idx="2">
                  <c:v>60.7564923492529</c:v>
                </c:pt>
                <c:pt idx="3">
                  <c:v>60.35964772126522</c:v>
                </c:pt>
                <c:pt idx="4">
                  <c:v>58.51681358049474</c:v>
                </c:pt>
                <c:pt idx="5">
                  <c:v>57.35064888986007</c:v>
                </c:pt>
                <c:pt idx="6">
                  <c:v>57.26700264965791</c:v>
                </c:pt>
                <c:pt idx="7">
                  <c:v>56.93433999250233</c:v>
                </c:pt>
                <c:pt idx="8">
                  <c:v>56.142791825701536</c:v>
                </c:pt>
                <c:pt idx="9">
                  <c:v>56.07595311353165</c:v>
                </c:pt>
                <c:pt idx="10">
                  <c:v>54.2063913461148</c:v>
                </c:pt>
                <c:pt idx="11">
                  <c:v>53.90562689525444</c:v>
                </c:pt>
                <c:pt idx="12">
                  <c:v>53.147257799247534</c:v>
                </c:pt>
                <c:pt idx="13">
                  <c:v>52.630994737524276</c:v>
                </c:pt>
                <c:pt idx="14">
                  <c:v>52.211127348415275</c:v>
                </c:pt>
                <c:pt idx="15">
                  <c:v>51.51115405038497</c:v>
                </c:pt>
                <c:pt idx="16">
                  <c:v>51.29659348699267</c:v>
                </c:pt>
                <c:pt idx="17">
                  <c:v>51.01790357486508</c:v>
                </c:pt>
                <c:pt idx="18">
                  <c:v>50.738183429546154</c:v>
                </c:pt>
                <c:pt idx="19">
                  <c:v>50.71349777508185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妇二科</c:v>
                </c:pt>
                <c:pt idx="1">
                  <c:v>骨科</c:v>
                </c:pt>
                <c:pt idx="2">
                  <c:v>中医外治中心</c:v>
                </c:pt>
                <c:pt idx="3">
                  <c:v>推拿科</c:v>
                </c:pt>
                <c:pt idx="4">
                  <c:v>美容皮肤科</c:v>
                </c:pt>
                <c:pt idx="5">
                  <c:v>儿科</c:v>
                </c:pt>
                <c:pt idx="6">
                  <c:v>关节骨科</c:v>
                </c:pt>
                <c:pt idx="7">
                  <c:v>肾病科</c:v>
                </c:pt>
                <c:pt idx="8">
                  <c:v>小儿骨科</c:v>
                </c:pt>
                <c:pt idx="9">
                  <c:v>心病二科</c:v>
                </c:pt>
                <c:pt idx="10">
                  <c:v>泌尿外科</c:v>
                </c:pt>
                <c:pt idx="11">
                  <c:v>呼吸内科</c:v>
                </c:pt>
                <c:pt idx="12">
                  <c:v>脾胃科消化科合并</c:v>
                </c:pt>
                <c:pt idx="13">
                  <c:v>心血管内科</c:v>
                </c:pt>
                <c:pt idx="14">
                  <c:v>周围血管科</c:v>
                </c:pt>
                <c:pt idx="15">
                  <c:v>肾脏内科</c:v>
                </c:pt>
                <c:pt idx="16">
                  <c:v>胸外科</c:v>
                </c:pt>
                <c:pt idx="17">
                  <c:v>脑病二科</c:v>
                </c:pt>
                <c:pt idx="18">
                  <c:v>普通外科</c:v>
                </c:pt>
                <c:pt idx="19">
                  <c:v>中医经典科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45.72853115717578</c:v>
                </c:pt>
                <c:pt idx="1">
                  <c:v>55.52745672987123</c:v>
                </c:pt>
                <c:pt idx="2">
                  <c:v>17.885268012661168</c:v>
                </c:pt>
                <c:pt idx="3">
                  <c:v>48.44410469657794</c:v>
                </c:pt>
                <c:pt idx="4">
                  <c:v>54.949902096384825</c:v>
                </c:pt>
                <c:pt idx="5">
                  <c:v>60.26070691678134</c:v>
                </c:pt>
                <c:pt idx="6">
                  <c:v>55.461938390414815</c:v>
                </c:pt>
                <c:pt idx="7">
                  <c:v>26.923742296750703</c:v>
                </c:pt>
                <c:pt idx="8">
                  <c:v>56.50536194168286</c:v>
                </c:pt>
                <c:pt idx="9">
                  <c:v>56.69460219695734</c:v>
                </c:pt>
                <c:pt idx="10">
                  <c:v>58.88845661453541</c:v>
                </c:pt>
                <c:pt idx="11">
                  <c:v>52.73162972835481</c:v>
                </c:pt>
                <c:pt idx="12">
                  <c:v>59.79364982384747</c:v>
                </c:pt>
                <c:pt idx="13">
                  <c:v>74.87455407181487</c:v>
                </c:pt>
                <c:pt idx="14">
                  <c:v>75.57495951513887</c:v>
                </c:pt>
                <c:pt idx="15">
                  <c:v>39.688369772012564</c:v>
                </c:pt>
                <c:pt idx="16">
                  <c:v>32.48420594915592</c:v>
                </c:pt>
                <c:pt idx="17">
                  <c:v>44.272604123813075</c:v>
                </c:pt>
                <c:pt idx="18">
                  <c:v>40.799230657529336</c:v>
                </c:pt>
                <c:pt idx="19">
                  <c:v>64.10905188838431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妇二科</c:v>
                </c:pt>
                <c:pt idx="1">
                  <c:v>骨科</c:v>
                </c:pt>
                <c:pt idx="2">
                  <c:v>中医外治中心</c:v>
                </c:pt>
                <c:pt idx="3">
                  <c:v>推拿科</c:v>
                </c:pt>
                <c:pt idx="4">
                  <c:v>美容皮肤科</c:v>
                </c:pt>
                <c:pt idx="5">
                  <c:v>儿科</c:v>
                </c:pt>
                <c:pt idx="6">
                  <c:v>关节骨科</c:v>
                </c:pt>
                <c:pt idx="7">
                  <c:v>肾病科</c:v>
                </c:pt>
                <c:pt idx="8">
                  <c:v>小儿骨科</c:v>
                </c:pt>
                <c:pt idx="9">
                  <c:v>心病二科</c:v>
                </c:pt>
                <c:pt idx="10">
                  <c:v>泌尿外科</c:v>
                </c:pt>
                <c:pt idx="11">
                  <c:v>呼吸内科</c:v>
                </c:pt>
                <c:pt idx="12">
                  <c:v>脾胃科消化科合并</c:v>
                </c:pt>
                <c:pt idx="13">
                  <c:v>心血管内科</c:v>
                </c:pt>
                <c:pt idx="14">
                  <c:v>周围血管科</c:v>
                </c:pt>
                <c:pt idx="15">
                  <c:v>肾脏内科</c:v>
                </c:pt>
                <c:pt idx="16">
                  <c:v>胸外科</c:v>
                </c:pt>
                <c:pt idx="17">
                  <c:v>脑病二科</c:v>
                </c:pt>
                <c:pt idx="18">
                  <c:v>普通外科</c:v>
                </c:pt>
                <c:pt idx="19">
                  <c:v>中医经典科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66.32732668198022</c:v>
                </c:pt>
                <c:pt idx="1">
                  <c:v>64.07319058363942</c:v>
                </c:pt>
                <c:pt idx="2">
                  <c:v>60.7564923492529</c:v>
                </c:pt>
                <c:pt idx="3">
                  <c:v>60.35964772126522</c:v>
                </c:pt>
                <c:pt idx="4">
                  <c:v>58.51681358049474</c:v>
                </c:pt>
                <c:pt idx="5">
                  <c:v>57.35064888986007</c:v>
                </c:pt>
                <c:pt idx="6">
                  <c:v>57.26700264965791</c:v>
                </c:pt>
                <c:pt idx="7">
                  <c:v>56.93433999250233</c:v>
                </c:pt>
                <c:pt idx="8">
                  <c:v>56.142791825701536</c:v>
                </c:pt>
                <c:pt idx="9">
                  <c:v>56.07595311353165</c:v>
                </c:pt>
                <c:pt idx="10">
                  <c:v>54.2063913461148</c:v>
                </c:pt>
                <c:pt idx="11">
                  <c:v>53.90562689525444</c:v>
                </c:pt>
                <c:pt idx="12">
                  <c:v>53.147257799247534</c:v>
                </c:pt>
                <c:pt idx="13">
                  <c:v>52.630994737524276</c:v>
                </c:pt>
                <c:pt idx="14">
                  <c:v>52.211127348415275</c:v>
                </c:pt>
                <c:pt idx="15">
                  <c:v>51.51115405038497</c:v>
                </c:pt>
                <c:pt idx="16">
                  <c:v>51.29659348699267</c:v>
                </c:pt>
                <c:pt idx="17">
                  <c:v>51.01790357486508</c:v>
                </c:pt>
                <c:pt idx="18">
                  <c:v>50.738183429546154</c:v>
                </c:pt>
                <c:pt idx="19">
                  <c:v>50.71349777508185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妇二科</c:v>
                </c:pt>
                <c:pt idx="1">
                  <c:v>骨科</c:v>
                </c:pt>
                <c:pt idx="2">
                  <c:v>中医外治中心</c:v>
                </c:pt>
                <c:pt idx="3">
                  <c:v>推拿科</c:v>
                </c:pt>
                <c:pt idx="4">
                  <c:v>美容皮肤科</c:v>
                </c:pt>
                <c:pt idx="5">
                  <c:v>儿科</c:v>
                </c:pt>
                <c:pt idx="6">
                  <c:v>关节骨科</c:v>
                </c:pt>
                <c:pt idx="7">
                  <c:v>肾病科</c:v>
                </c:pt>
                <c:pt idx="8">
                  <c:v>小儿骨科</c:v>
                </c:pt>
                <c:pt idx="9">
                  <c:v>心病二科</c:v>
                </c:pt>
                <c:pt idx="10">
                  <c:v>泌尿外科</c:v>
                </c:pt>
                <c:pt idx="11">
                  <c:v>呼吸内科</c:v>
                </c:pt>
                <c:pt idx="12">
                  <c:v>脾胃科消化科合并</c:v>
                </c:pt>
                <c:pt idx="13">
                  <c:v>心血管内科</c:v>
                </c:pt>
                <c:pt idx="14">
                  <c:v>周围血管科</c:v>
                </c:pt>
                <c:pt idx="15">
                  <c:v>肾脏内科</c:v>
                </c:pt>
                <c:pt idx="16">
                  <c:v>胸外科</c:v>
                </c:pt>
                <c:pt idx="17">
                  <c:v>脑病二科</c:v>
                </c:pt>
                <c:pt idx="18">
                  <c:v>普通外科</c:v>
                </c:pt>
                <c:pt idx="19">
                  <c:v>中医经典科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39.971474028444</c:v>
                </c:pt>
                <c:pt idx="1">
                  <c:v>50.19227013324333</c:v>
                </c:pt>
                <c:pt idx="2">
                  <c:v>39.62395208475685</c:v>
                </c:pt>
                <c:pt idx="3">
                  <c:v>54.753950563807265</c:v>
                </c:pt>
                <c:pt idx="4">
                  <c:v>58.51354704799993</c:v>
                </c:pt>
                <c:pt idx="5">
                  <c:v>54.44692163770404</c:v>
                </c:pt>
                <c:pt idx="6">
                  <c:v>27.632899336684385</c:v>
                </c:pt>
                <c:pt idx="7">
                  <c:v>39.90742230608169</c:v>
                </c:pt>
                <c:pt idx="8">
                  <c:v>54.95049449357069</c:v>
                </c:pt>
                <c:pt idx="9">
                  <c:v>26.196802962789167</c:v>
                </c:pt>
                <c:pt idx="10">
                  <c:v>43.83114122402927</c:v>
                </c:pt>
                <c:pt idx="11">
                  <c:v>44.91789186038813</c:v>
                </c:pt>
                <c:pt idx="12">
                  <c:v>1.575395212950092</c:v>
                </c:pt>
                <c:pt idx="13">
                  <c:v>24.904916451325985</c:v>
                </c:pt>
                <c:pt idx="14">
                  <c:v>38.246442726419815</c:v>
                </c:pt>
                <c:pt idx="15">
                  <c:v>29.362011401235037</c:v>
                </c:pt>
                <c:pt idx="16">
                  <c:v>39.92482862286673</c:v>
                </c:pt>
                <c:pt idx="17">
                  <c:v>51.80836131661016</c:v>
                </c:pt>
                <c:pt idx="18">
                  <c:v>28.32859240888913</c:v>
                </c:pt>
                <c:pt idx="19">
                  <c:v>36.500683696639776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儿科</c:v>
                </c:pt>
                <c:pt idx="1">
                  <c:v>治未病中心</c:v>
                </c:pt>
                <c:pt idx="2">
                  <c:v>妇科妇二科合并</c:v>
                </c:pt>
                <c:pt idx="3">
                  <c:v>呼吸内科</c:v>
                </c:pt>
                <c:pt idx="4">
                  <c:v>老年医学科</c:v>
                </c:pt>
                <c:pt idx="5">
                  <c:v>肝胆外科</c:v>
                </c:pt>
                <c:pt idx="6">
                  <c:v>泌尿外科</c:v>
                </c:pt>
                <c:pt idx="7">
                  <c:v>耳鼻喉科</c:v>
                </c:pt>
                <c:pt idx="8">
                  <c:v>男科</c:v>
                </c:pt>
                <c:pt idx="9">
                  <c:v>心病四科</c:v>
                </c:pt>
                <c:pt idx="10">
                  <c:v>运动损伤骨科</c:v>
                </c:pt>
                <c:pt idx="11">
                  <c:v>脑病一科</c:v>
                </c:pt>
                <c:pt idx="12">
                  <c:v>胸外科</c:v>
                </c:pt>
                <c:pt idx="13">
                  <c:v>中医外治中心</c:v>
                </c:pt>
                <c:pt idx="14">
                  <c:v>神经内科</c:v>
                </c:pt>
                <c:pt idx="15">
                  <c:v>普通外科</c:v>
                </c:pt>
                <c:pt idx="16">
                  <c:v>肾病科</c:v>
                </c:pt>
                <c:pt idx="17">
                  <c:v>脑病二科</c:v>
                </c:pt>
                <c:pt idx="18">
                  <c:v>脾胃科消化科合并</c:v>
                </c:pt>
                <c:pt idx="19">
                  <c:v>中医经典科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30.3543170759894</c:v>
                </c:pt>
                <c:pt idx="1">
                  <c:v>28.000756165466274</c:v>
                </c:pt>
                <c:pt idx="2">
                  <c:v>26.888383745007868</c:v>
                </c:pt>
                <c:pt idx="3">
                  <c:v>26.537075529974324</c:v>
                </c:pt>
                <c:pt idx="4">
                  <c:v>23.89102295874879</c:v>
                </c:pt>
                <c:pt idx="5">
                  <c:v>23.29896722562256</c:v>
                </c:pt>
                <c:pt idx="6">
                  <c:v>23.093306108769408</c:v>
                </c:pt>
                <c:pt idx="7">
                  <c:v>21.319550603347476</c:v>
                </c:pt>
                <c:pt idx="8">
                  <c:v>19.09310957143805</c:v>
                </c:pt>
                <c:pt idx="9">
                  <c:v>13.63963853756517</c:v>
                </c:pt>
                <c:pt idx="10">
                  <c:v>10.99379344332718</c:v>
                </c:pt>
                <c:pt idx="11">
                  <c:v>10.122803096364105</c:v>
                </c:pt>
                <c:pt idx="12">
                  <c:v>10.095965835198212</c:v>
                </c:pt>
                <c:pt idx="13">
                  <c:v>9.786577052004692</c:v>
                </c:pt>
                <c:pt idx="14">
                  <c:v>8.299896172247193</c:v>
                </c:pt>
                <c:pt idx="15">
                  <c:v>8.290587531230042</c:v>
                </c:pt>
                <c:pt idx="16">
                  <c:v>8.23864747717662</c:v>
                </c:pt>
                <c:pt idx="17">
                  <c:v>7.71459941612163</c:v>
                </c:pt>
                <c:pt idx="18">
                  <c:v>7.554010461475136</c:v>
                </c:pt>
                <c:pt idx="19">
                  <c:v>7.196776788661434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儿科</c:v>
                </c:pt>
                <c:pt idx="1">
                  <c:v>治未病中心</c:v>
                </c:pt>
                <c:pt idx="2">
                  <c:v>妇科妇二科合并</c:v>
                </c:pt>
                <c:pt idx="3">
                  <c:v>呼吸内科</c:v>
                </c:pt>
                <c:pt idx="4">
                  <c:v>老年医学科</c:v>
                </c:pt>
                <c:pt idx="5">
                  <c:v>肝胆外科</c:v>
                </c:pt>
                <c:pt idx="6">
                  <c:v>泌尿外科</c:v>
                </c:pt>
                <c:pt idx="7">
                  <c:v>耳鼻喉科</c:v>
                </c:pt>
                <c:pt idx="8">
                  <c:v>男科</c:v>
                </c:pt>
                <c:pt idx="9">
                  <c:v>心病四科</c:v>
                </c:pt>
                <c:pt idx="10">
                  <c:v>运动损伤骨科</c:v>
                </c:pt>
                <c:pt idx="11">
                  <c:v>脑病一科</c:v>
                </c:pt>
                <c:pt idx="12">
                  <c:v>胸外科</c:v>
                </c:pt>
                <c:pt idx="13">
                  <c:v>中医外治中心</c:v>
                </c:pt>
                <c:pt idx="14">
                  <c:v>神经内科</c:v>
                </c:pt>
                <c:pt idx="15">
                  <c:v>普通外科</c:v>
                </c:pt>
                <c:pt idx="16">
                  <c:v>肾病科</c:v>
                </c:pt>
                <c:pt idx="17">
                  <c:v>脑病二科</c:v>
                </c:pt>
                <c:pt idx="18">
                  <c:v>脾胃科消化科合并</c:v>
                </c:pt>
                <c:pt idx="19">
                  <c:v>中医经典科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33.51904138823221</c:v>
                </c:pt>
                <c:pt idx="1">
                  <c:v>13.934770165557433</c:v>
                </c:pt>
                <c:pt idx="2">
                  <c:v>27.15127131734335</c:v>
                </c:pt>
                <c:pt idx="3">
                  <c:v>29.043234004773705</c:v>
                </c:pt>
                <c:pt idx="4">
                  <c:v>20.775422781487833</c:v>
                </c:pt>
                <c:pt idx="5">
                  <c:v>29.17740920100876</c:v>
                </c:pt>
                <c:pt idx="6">
                  <c:v>24.19829836128117</c:v>
                </c:pt>
                <c:pt idx="7">
                  <c:v>28.178576892155228</c:v>
                </c:pt>
                <c:pt idx="8">
                  <c:v>33.39077904057369</c:v>
                </c:pt>
                <c:pt idx="9">
                  <c:v>39.245720249928695</c:v>
                </c:pt>
                <c:pt idx="10">
                  <c:v>18.71582887966112</c:v>
                </c:pt>
                <c:pt idx="11">
                  <c:v>15.512269862080899</c:v>
                </c:pt>
                <c:pt idx="12">
                  <c:v>15.314946316144235</c:v>
                </c:pt>
                <c:pt idx="13">
                  <c:v>20.77550454737652</c:v>
                </c:pt>
                <c:pt idx="14">
                  <c:v>10.08924055176065</c:v>
                </c:pt>
                <c:pt idx="15">
                  <c:v>4.640787194268699</c:v>
                </c:pt>
                <c:pt idx="16">
                  <c:v>32.731575237055004</c:v>
                </c:pt>
                <c:pt idx="17">
                  <c:v>18.785606719598583</c:v>
                </c:pt>
                <c:pt idx="18">
                  <c:v>15.12968289496978</c:v>
                </c:pt>
                <c:pt idx="19">
                  <c:v>12.515426271097414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儿科</c:v>
                </c:pt>
                <c:pt idx="1">
                  <c:v>治未病中心</c:v>
                </c:pt>
                <c:pt idx="2">
                  <c:v>妇科妇二科合并</c:v>
                </c:pt>
                <c:pt idx="3">
                  <c:v>呼吸内科</c:v>
                </c:pt>
                <c:pt idx="4">
                  <c:v>老年医学科</c:v>
                </c:pt>
                <c:pt idx="5">
                  <c:v>肝胆外科</c:v>
                </c:pt>
                <c:pt idx="6">
                  <c:v>泌尿外科</c:v>
                </c:pt>
                <c:pt idx="7">
                  <c:v>耳鼻喉科</c:v>
                </c:pt>
                <c:pt idx="8">
                  <c:v>男科</c:v>
                </c:pt>
                <c:pt idx="9">
                  <c:v>心病四科</c:v>
                </c:pt>
                <c:pt idx="10">
                  <c:v>运动损伤骨科</c:v>
                </c:pt>
                <c:pt idx="11">
                  <c:v>脑病一科</c:v>
                </c:pt>
                <c:pt idx="12">
                  <c:v>胸外科</c:v>
                </c:pt>
                <c:pt idx="13">
                  <c:v>中医外治中心</c:v>
                </c:pt>
                <c:pt idx="14">
                  <c:v>神经内科</c:v>
                </c:pt>
                <c:pt idx="15">
                  <c:v>普通外科</c:v>
                </c:pt>
                <c:pt idx="16">
                  <c:v>肾病科</c:v>
                </c:pt>
                <c:pt idx="17">
                  <c:v>脑病二科</c:v>
                </c:pt>
                <c:pt idx="18">
                  <c:v>脾胃科消化科合并</c:v>
                </c:pt>
                <c:pt idx="19">
                  <c:v>中医经典科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30.3543170759894</c:v>
                </c:pt>
                <c:pt idx="1">
                  <c:v>28.000756165466274</c:v>
                </c:pt>
                <c:pt idx="2">
                  <c:v>26.888383745007868</c:v>
                </c:pt>
                <c:pt idx="3">
                  <c:v>26.537075529974324</c:v>
                </c:pt>
                <c:pt idx="4">
                  <c:v>23.89102295874879</c:v>
                </c:pt>
                <c:pt idx="5">
                  <c:v>23.29896722562256</c:v>
                </c:pt>
                <c:pt idx="6">
                  <c:v>23.093306108769408</c:v>
                </c:pt>
                <c:pt idx="7">
                  <c:v>21.319550603347476</c:v>
                </c:pt>
                <c:pt idx="8">
                  <c:v>19.09310957143805</c:v>
                </c:pt>
                <c:pt idx="9">
                  <c:v>13.63963853756517</c:v>
                </c:pt>
                <c:pt idx="10">
                  <c:v>10.99379344332718</c:v>
                </c:pt>
                <c:pt idx="11">
                  <c:v>10.122803096364105</c:v>
                </c:pt>
                <c:pt idx="12">
                  <c:v>10.095965835198212</c:v>
                </c:pt>
                <c:pt idx="13">
                  <c:v>9.786577052004692</c:v>
                </c:pt>
                <c:pt idx="14">
                  <c:v>8.299896172247193</c:v>
                </c:pt>
                <c:pt idx="15">
                  <c:v>8.290587531230042</c:v>
                </c:pt>
                <c:pt idx="16">
                  <c:v>8.23864747717662</c:v>
                </c:pt>
                <c:pt idx="17">
                  <c:v>7.71459941612163</c:v>
                </c:pt>
                <c:pt idx="18">
                  <c:v>7.554010461475136</c:v>
                </c:pt>
                <c:pt idx="19">
                  <c:v>7.196776788661434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儿科</c:v>
                </c:pt>
                <c:pt idx="1">
                  <c:v>治未病中心</c:v>
                </c:pt>
                <c:pt idx="2">
                  <c:v>妇科妇二科合并</c:v>
                </c:pt>
                <c:pt idx="3">
                  <c:v>呼吸内科</c:v>
                </c:pt>
                <c:pt idx="4">
                  <c:v>老年医学科</c:v>
                </c:pt>
                <c:pt idx="5">
                  <c:v>肝胆外科</c:v>
                </c:pt>
                <c:pt idx="6">
                  <c:v>泌尿外科</c:v>
                </c:pt>
                <c:pt idx="7">
                  <c:v>耳鼻喉科</c:v>
                </c:pt>
                <c:pt idx="8">
                  <c:v>男科</c:v>
                </c:pt>
                <c:pt idx="9">
                  <c:v>心病四科</c:v>
                </c:pt>
                <c:pt idx="10">
                  <c:v>运动损伤骨科</c:v>
                </c:pt>
                <c:pt idx="11">
                  <c:v>脑病一科</c:v>
                </c:pt>
                <c:pt idx="12">
                  <c:v>胸外科</c:v>
                </c:pt>
                <c:pt idx="13">
                  <c:v>中医外治中心</c:v>
                </c:pt>
                <c:pt idx="14">
                  <c:v>神经内科</c:v>
                </c:pt>
                <c:pt idx="15">
                  <c:v>普通外科</c:v>
                </c:pt>
                <c:pt idx="16">
                  <c:v>肾病科</c:v>
                </c:pt>
                <c:pt idx="17">
                  <c:v>脑病二科</c:v>
                </c:pt>
                <c:pt idx="18">
                  <c:v>脾胃科消化科合并</c:v>
                </c:pt>
                <c:pt idx="19">
                  <c:v>中医经典科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48.051194035701116</c:v>
                </c:pt>
                <c:pt idx="1">
                  <c:v>45.65190444554157</c:v>
                </c:pt>
                <c:pt idx="2">
                  <c:v>42.44545321174634</c:v>
                </c:pt>
                <c:pt idx="3">
                  <c:v>43.69759384055354</c:v>
                </c:pt>
                <c:pt idx="4">
                  <c:v>53.543703832923526</c:v>
                </c:pt>
                <c:pt idx="5">
                  <c:v>58.26412272098901</c:v>
                </c:pt>
                <c:pt idx="6">
                  <c:v>55.97344318464666</c:v>
                </c:pt>
                <c:pt idx="7">
                  <c:v>65.31548998878053</c:v>
                </c:pt>
                <c:pt idx="8">
                  <c:v>58.084591777848566</c:v>
                </c:pt>
                <c:pt idx="9">
                  <c:v>60.44788789056945</c:v>
                </c:pt>
                <c:pt idx="10">
                  <c:v>43.74828233560455</c:v>
                </c:pt>
                <c:pt idx="11">
                  <c:v>49.054937891276836</c:v>
                </c:pt>
                <c:pt idx="12">
                  <c:v>56.173736110956334</c:v>
                </c:pt>
                <c:pt idx="13">
                  <c:v>55.26363358945309</c:v>
                </c:pt>
                <c:pt idx="14">
                  <c:v>59.52800939679366</c:v>
                </c:pt>
                <c:pt idx="15">
                  <c:v>39.335632441492905</c:v>
                </c:pt>
                <c:pt idx="16">
                  <c:v>50.32558862355213</c:v>
                </c:pt>
                <c:pt idx="17">
                  <c:v>42.720252124854646</c:v>
                </c:pt>
                <c:pt idx="18">
                  <c:v>60.1131496916867</c:v>
                </c:pt>
                <c:pt idx="19">
                  <c:v>52.374853779534355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儿科</c:v>
                </c:pt>
                <c:pt idx="1">
                  <c:v>治未病中心</c:v>
                </c:pt>
                <c:pt idx="2">
                  <c:v>妇科妇二科合并</c:v>
                </c:pt>
                <c:pt idx="3">
                  <c:v>呼吸内科</c:v>
                </c:pt>
                <c:pt idx="4">
                  <c:v>老年医学科</c:v>
                </c:pt>
                <c:pt idx="5">
                  <c:v>肝胆外科</c:v>
                </c:pt>
                <c:pt idx="6">
                  <c:v>泌尿外科</c:v>
                </c:pt>
                <c:pt idx="7">
                  <c:v>耳鼻喉科</c:v>
                </c:pt>
                <c:pt idx="8">
                  <c:v>男科</c:v>
                </c:pt>
                <c:pt idx="9">
                  <c:v>心病四科</c:v>
                </c:pt>
                <c:pt idx="10">
                  <c:v>运动损伤骨科</c:v>
                </c:pt>
                <c:pt idx="11">
                  <c:v>脑病一科</c:v>
                </c:pt>
                <c:pt idx="12">
                  <c:v>胸外科</c:v>
                </c:pt>
                <c:pt idx="13">
                  <c:v>中医外治中心</c:v>
                </c:pt>
                <c:pt idx="14">
                  <c:v>神经内科</c:v>
                </c:pt>
                <c:pt idx="15">
                  <c:v>普通外科</c:v>
                </c:pt>
                <c:pt idx="16">
                  <c:v>肾病科</c:v>
                </c:pt>
                <c:pt idx="17">
                  <c:v>脑病二科</c:v>
                </c:pt>
                <c:pt idx="18">
                  <c:v>脾胃科消化科合并</c:v>
                </c:pt>
                <c:pt idx="19">
                  <c:v>中医经典科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30.3543170759894</c:v>
                </c:pt>
                <c:pt idx="1">
                  <c:v>28.000756165466274</c:v>
                </c:pt>
                <c:pt idx="2">
                  <c:v>26.888383745007868</c:v>
                </c:pt>
                <c:pt idx="3">
                  <c:v>26.537075529974324</c:v>
                </c:pt>
                <c:pt idx="4">
                  <c:v>23.89102295874879</c:v>
                </c:pt>
                <c:pt idx="5">
                  <c:v>23.29896722562256</c:v>
                </c:pt>
                <c:pt idx="6">
                  <c:v>23.093306108769408</c:v>
                </c:pt>
                <c:pt idx="7">
                  <c:v>21.319550603347476</c:v>
                </c:pt>
                <c:pt idx="8">
                  <c:v>19.09310957143805</c:v>
                </c:pt>
                <c:pt idx="9">
                  <c:v>13.63963853756517</c:v>
                </c:pt>
                <c:pt idx="10">
                  <c:v>10.99379344332718</c:v>
                </c:pt>
                <c:pt idx="11">
                  <c:v>10.122803096364105</c:v>
                </c:pt>
                <c:pt idx="12">
                  <c:v>10.095965835198212</c:v>
                </c:pt>
                <c:pt idx="13">
                  <c:v>9.786577052004692</c:v>
                </c:pt>
                <c:pt idx="14">
                  <c:v>8.299896172247193</c:v>
                </c:pt>
                <c:pt idx="15">
                  <c:v>8.290587531230042</c:v>
                </c:pt>
                <c:pt idx="16">
                  <c:v>8.23864747717662</c:v>
                </c:pt>
                <c:pt idx="17">
                  <c:v>7.71459941612163</c:v>
                </c:pt>
                <c:pt idx="18">
                  <c:v>7.554010461475136</c:v>
                </c:pt>
                <c:pt idx="19">
                  <c:v>7.196776788661434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儿科</c:v>
                </c:pt>
                <c:pt idx="1">
                  <c:v>治未病中心</c:v>
                </c:pt>
                <c:pt idx="2">
                  <c:v>妇科妇二科合并</c:v>
                </c:pt>
                <c:pt idx="3">
                  <c:v>呼吸内科</c:v>
                </c:pt>
                <c:pt idx="4">
                  <c:v>老年医学科</c:v>
                </c:pt>
                <c:pt idx="5">
                  <c:v>肝胆外科</c:v>
                </c:pt>
                <c:pt idx="6">
                  <c:v>泌尿外科</c:v>
                </c:pt>
                <c:pt idx="7">
                  <c:v>耳鼻喉科</c:v>
                </c:pt>
                <c:pt idx="8">
                  <c:v>男科</c:v>
                </c:pt>
                <c:pt idx="9">
                  <c:v>心病四科</c:v>
                </c:pt>
                <c:pt idx="10">
                  <c:v>运动损伤骨科</c:v>
                </c:pt>
                <c:pt idx="11">
                  <c:v>脑病一科</c:v>
                </c:pt>
                <c:pt idx="12">
                  <c:v>胸外科</c:v>
                </c:pt>
                <c:pt idx="13">
                  <c:v>中医外治中心</c:v>
                </c:pt>
                <c:pt idx="14">
                  <c:v>神经内科</c:v>
                </c:pt>
                <c:pt idx="15">
                  <c:v>普通外科</c:v>
                </c:pt>
                <c:pt idx="16">
                  <c:v>肾病科</c:v>
                </c:pt>
                <c:pt idx="17">
                  <c:v>脑病二科</c:v>
                </c:pt>
                <c:pt idx="18">
                  <c:v>脾胃科消化科合并</c:v>
                </c:pt>
                <c:pt idx="19">
                  <c:v>中医经典科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25.433101127880892</c:v>
                </c:pt>
                <c:pt idx="1">
                  <c:v>38.72789884101734</c:v>
                </c:pt>
                <c:pt idx="2">
                  <c:v>38.93839783758429</c:v>
                </c:pt>
                <c:pt idx="3">
                  <c:v>35.2175357370033</c:v>
                </c:pt>
                <c:pt idx="4">
                  <c:v>46.74094434122343</c:v>
                </c:pt>
                <c:pt idx="5">
                  <c:v>14.974508397869538</c:v>
                </c:pt>
                <c:pt idx="6">
                  <c:v>41.52738914233885</c:v>
                </c:pt>
                <c:pt idx="7">
                  <c:v>36.937027460379845</c:v>
                </c:pt>
                <c:pt idx="8">
                  <c:v>27.61250354504189</c:v>
                </c:pt>
                <c:pt idx="9">
                  <c:v>34.31917006500708</c:v>
                </c:pt>
                <c:pt idx="10">
                  <c:v>31.659532689217603</c:v>
                </c:pt>
                <c:pt idx="11">
                  <c:v>42.296864671971626</c:v>
                </c:pt>
                <c:pt idx="12">
                  <c:v>22.229460824243656</c:v>
                </c:pt>
                <c:pt idx="13">
                  <c:v>35.52752275957635</c:v>
                </c:pt>
                <c:pt idx="14">
                  <c:v>41.60926365399533</c:v>
                </c:pt>
                <c:pt idx="15">
                  <c:v>31.258120222165974</c:v>
                </c:pt>
                <c:pt idx="16">
                  <c:v>35.66427006973035</c:v>
                </c:pt>
                <c:pt idx="17">
                  <c:v>26.21627763915931</c:v>
                </c:pt>
                <c:pt idx="18">
                  <c:v>38.216675868496715</c:v>
                </c:pt>
                <c:pt idx="19">
                  <c:v>44.840212345838225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儿科</c:v>
                </c:pt>
                <c:pt idx="1">
                  <c:v>治未病中心</c:v>
                </c:pt>
                <c:pt idx="2">
                  <c:v>妇科妇二科合并</c:v>
                </c:pt>
                <c:pt idx="3">
                  <c:v>呼吸内科</c:v>
                </c:pt>
                <c:pt idx="4">
                  <c:v>老年医学科</c:v>
                </c:pt>
                <c:pt idx="5">
                  <c:v>肝胆外科</c:v>
                </c:pt>
                <c:pt idx="6">
                  <c:v>泌尿外科</c:v>
                </c:pt>
                <c:pt idx="7">
                  <c:v>耳鼻喉科</c:v>
                </c:pt>
                <c:pt idx="8">
                  <c:v>男科</c:v>
                </c:pt>
                <c:pt idx="9">
                  <c:v>心病四科</c:v>
                </c:pt>
                <c:pt idx="10">
                  <c:v>运动损伤骨科</c:v>
                </c:pt>
                <c:pt idx="11">
                  <c:v>脑病一科</c:v>
                </c:pt>
                <c:pt idx="12">
                  <c:v>胸外科</c:v>
                </c:pt>
                <c:pt idx="13">
                  <c:v>中医外治中心</c:v>
                </c:pt>
                <c:pt idx="14">
                  <c:v>神经内科</c:v>
                </c:pt>
                <c:pt idx="15">
                  <c:v>普通外科</c:v>
                </c:pt>
                <c:pt idx="16">
                  <c:v>肾病科</c:v>
                </c:pt>
                <c:pt idx="17">
                  <c:v>脑病二科</c:v>
                </c:pt>
                <c:pt idx="18">
                  <c:v>脾胃科消化科合并</c:v>
                </c:pt>
                <c:pt idx="19">
                  <c:v>中医经典科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30.3543170759894</c:v>
                </c:pt>
                <c:pt idx="1">
                  <c:v>28.000756165466274</c:v>
                </c:pt>
                <c:pt idx="2">
                  <c:v>26.888383745007868</c:v>
                </c:pt>
                <c:pt idx="3">
                  <c:v>26.537075529974324</c:v>
                </c:pt>
                <c:pt idx="4">
                  <c:v>23.89102295874879</c:v>
                </c:pt>
                <c:pt idx="5">
                  <c:v>23.29896722562256</c:v>
                </c:pt>
                <c:pt idx="6">
                  <c:v>23.093306108769408</c:v>
                </c:pt>
                <c:pt idx="7">
                  <c:v>21.319550603347476</c:v>
                </c:pt>
                <c:pt idx="8">
                  <c:v>19.09310957143805</c:v>
                </c:pt>
                <c:pt idx="9">
                  <c:v>13.63963853756517</c:v>
                </c:pt>
                <c:pt idx="10">
                  <c:v>10.99379344332718</c:v>
                </c:pt>
                <c:pt idx="11">
                  <c:v>10.122803096364105</c:v>
                </c:pt>
                <c:pt idx="12">
                  <c:v>10.095965835198212</c:v>
                </c:pt>
                <c:pt idx="13">
                  <c:v>9.786577052004692</c:v>
                </c:pt>
                <c:pt idx="14">
                  <c:v>8.299896172247193</c:v>
                </c:pt>
                <c:pt idx="15">
                  <c:v>8.290587531230042</c:v>
                </c:pt>
                <c:pt idx="16">
                  <c:v>8.23864747717662</c:v>
                </c:pt>
                <c:pt idx="17">
                  <c:v>7.71459941612163</c:v>
                </c:pt>
                <c:pt idx="18">
                  <c:v>7.554010461475136</c:v>
                </c:pt>
                <c:pt idx="19">
                  <c:v>7.196776788661434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儿科</c:v>
                </c:pt>
                <c:pt idx="1">
                  <c:v>治未病中心</c:v>
                </c:pt>
                <c:pt idx="2">
                  <c:v>妇科妇二科合并</c:v>
                </c:pt>
                <c:pt idx="3">
                  <c:v>呼吸内科</c:v>
                </c:pt>
                <c:pt idx="4">
                  <c:v>老年医学科</c:v>
                </c:pt>
                <c:pt idx="5">
                  <c:v>肝胆外科</c:v>
                </c:pt>
                <c:pt idx="6">
                  <c:v>泌尿外科</c:v>
                </c:pt>
                <c:pt idx="7">
                  <c:v>耳鼻喉科</c:v>
                </c:pt>
                <c:pt idx="8">
                  <c:v>男科</c:v>
                </c:pt>
                <c:pt idx="9">
                  <c:v>心病四科</c:v>
                </c:pt>
                <c:pt idx="10">
                  <c:v>运动损伤骨科</c:v>
                </c:pt>
                <c:pt idx="11">
                  <c:v>脑病一科</c:v>
                </c:pt>
                <c:pt idx="12">
                  <c:v>胸外科</c:v>
                </c:pt>
                <c:pt idx="13">
                  <c:v>中医外治中心</c:v>
                </c:pt>
                <c:pt idx="14">
                  <c:v>神经内科</c:v>
                </c:pt>
                <c:pt idx="15">
                  <c:v>普通外科</c:v>
                </c:pt>
                <c:pt idx="16">
                  <c:v>肾病科</c:v>
                </c:pt>
                <c:pt idx="17">
                  <c:v>脑病二科</c:v>
                </c:pt>
                <c:pt idx="18">
                  <c:v>脾胃科消化科合并</c:v>
                </c:pt>
                <c:pt idx="19">
                  <c:v>中医经典科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35.01203066288063</c:v>
                </c:pt>
                <c:pt idx="1">
                  <c:v>55.860591693268944</c:v>
                </c:pt>
                <c:pt idx="2">
                  <c:v>51.88932134224251</c:v>
                </c:pt>
                <c:pt idx="3">
                  <c:v>44.05450193457928</c:v>
                </c:pt>
                <c:pt idx="4">
                  <c:v>63.08875986866262</c:v>
                </c:pt>
                <c:pt idx="5">
                  <c:v>50.36833883882086</c:v>
                </c:pt>
                <c:pt idx="6">
                  <c:v>57.14860495067569</c:v>
                </c:pt>
                <c:pt idx="7">
                  <c:v>51.42395636954151</c:v>
                </c:pt>
                <c:pt idx="8">
                  <c:v>46.24869476862388</c:v>
                </c:pt>
                <c:pt idx="9">
                  <c:v>37.84864701529326</c:v>
                </c:pt>
                <c:pt idx="10">
                  <c:v>43.10331889188855</c:v>
                </c:pt>
                <c:pt idx="11">
                  <c:v>58.605554659133354</c:v>
                </c:pt>
                <c:pt idx="12">
                  <c:v>34.575290580219004</c:v>
                </c:pt>
                <c:pt idx="13">
                  <c:v>38.625420041707386</c:v>
                </c:pt>
                <c:pt idx="14">
                  <c:v>48.13597926433392</c:v>
                </c:pt>
                <c:pt idx="15">
                  <c:v>46.14825295618241</c:v>
                </c:pt>
                <c:pt idx="16">
                  <c:v>54.60887441626183</c:v>
                </c:pt>
                <c:pt idx="17">
                  <c:v>40.74173896342369</c:v>
                </c:pt>
                <c:pt idx="18">
                  <c:v>41.45683933949457</c:v>
                </c:pt>
                <c:pt idx="19">
                  <c:v>44.810972289851506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儿科</c:v>
                </c:pt>
                <c:pt idx="1">
                  <c:v>治未病中心</c:v>
                </c:pt>
                <c:pt idx="2">
                  <c:v>妇科妇二科合并</c:v>
                </c:pt>
                <c:pt idx="3">
                  <c:v>呼吸内科</c:v>
                </c:pt>
                <c:pt idx="4">
                  <c:v>老年医学科</c:v>
                </c:pt>
                <c:pt idx="5">
                  <c:v>肝胆外科</c:v>
                </c:pt>
                <c:pt idx="6">
                  <c:v>泌尿外科</c:v>
                </c:pt>
                <c:pt idx="7">
                  <c:v>耳鼻喉科</c:v>
                </c:pt>
                <c:pt idx="8">
                  <c:v>男科</c:v>
                </c:pt>
                <c:pt idx="9">
                  <c:v>心病四科</c:v>
                </c:pt>
                <c:pt idx="10">
                  <c:v>运动损伤骨科</c:v>
                </c:pt>
                <c:pt idx="11">
                  <c:v>脑病一科</c:v>
                </c:pt>
                <c:pt idx="12">
                  <c:v>胸外科</c:v>
                </c:pt>
                <c:pt idx="13">
                  <c:v>中医外治中心</c:v>
                </c:pt>
                <c:pt idx="14">
                  <c:v>神经内科</c:v>
                </c:pt>
                <c:pt idx="15">
                  <c:v>普通外科</c:v>
                </c:pt>
                <c:pt idx="16">
                  <c:v>肾病科</c:v>
                </c:pt>
                <c:pt idx="17">
                  <c:v>脑病二科</c:v>
                </c:pt>
                <c:pt idx="18">
                  <c:v>脾胃科消化科合并</c:v>
                </c:pt>
                <c:pt idx="19">
                  <c:v>中医经典科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30.3543170759894</c:v>
                </c:pt>
                <c:pt idx="1">
                  <c:v>28.000756165466274</c:v>
                </c:pt>
                <c:pt idx="2">
                  <c:v>26.888383745007868</c:v>
                </c:pt>
                <c:pt idx="3">
                  <c:v>26.537075529974324</c:v>
                </c:pt>
                <c:pt idx="4">
                  <c:v>23.89102295874879</c:v>
                </c:pt>
                <c:pt idx="5">
                  <c:v>23.29896722562256</c:v>
                </c:pt>
                <c:pt idx="6">
                  <c:v>23.093306108769408</c:v>
                </c:pt>
                <c:pt idx="7">
                  <c:v>21.319550603347476</c:v>
                </c:pt>
                <c:pt idx="8">
                  <c:v>19.09310957143805</c:v>
                </c:pt>
                <c:pt idx="9">
                  <c:v>13.63963853756517</c:v>
                </c:pt>
                <c:pt idx="10">
                  <c:v>10.99379344332718</c:v>
                </c:pt>
                <c:pt idx="11">
                  <c:v>10.122803096364105</c:v>
                </c:pt>
                <c:pt idx="12">
                  <c:v>10.095965835198212</c:v>
                </c:pt>
                <c:pt idx="13">
                  <c:v>9.786577052004692</c:v>
                </c:pt>
                <c:pt idx="14">
                  <c:v>8.299896172247193</c:v>
                </c:pt>
                <c:pt idx="15">
                  <c:v>8.290587531230042</c:v>
                </c:pt>
                <c:pt idx="16">
                  <c:v>8.23864747717662</c:v>
                </c:pt>
                <c:pt idx="17">
                  <c:v>7.71459941612163</c:v>
                </c:pt>
                <c:pt idx="18">
                  <c:v>7.554010461475136</c:v>
                </c:pt>
                <c:pt idx="19">
                  <c:v>7.196776788661434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儿科</c:v>
                </c:pt>
                <c:pt idx="1">
                  <c:v>治未病中心</c:v>
                </c:pt>
                <c:pt idx="2">
                  <c:v>妇科妇二科合并</c:v>
                </c:pt>
                <c:pt idx="3">
                  <c:v>呼吸内科</c:v>
                </c:pt>
                <c:pt idx="4">
                  <c:v>老年医学科</c:v>
                </c:pt>
                <c:pt idx="5">
                  <c:v>肝胆外科</c:v>
                </c:pt>
                <c:pt idx="6">
                  <c:v>泌尿外科</c:v>
                </c:pt>
                <c:pt idx="7">
                  <c:v>耳鼻喉科</c:v>
                </c:pt>
                <c:pt idx="8">
                  <c:v>男科</c:v>
                </c:pt>
                <c:pt idx="9">
                  <c:v>心病四科</c:v>
                </c:pt>
                <c:pt idx="10">
                  <c:v>运动损伤骨科</c:v>
                </c:pt>
                <c:pt idx="11">
                  <c:v>脑病一科</c:v>
                </c:pt>
                <c:pt idx="12">
                  <c:v>胸外科</c:v>
                </c:pt>
                <c:pt idx="13">
                  <c:v>中医外治中心</c:v>
                </c:pt>
                <c:pt idx="14">
                  <c:v>神经内科</c:v>
                </c:pt>
                <c:pt idx="15">
                  <c:v>普通外科</c:v>
                </c:pt>
                <c:pt idx="16">
                  <c:v>肾病科</c:v>
                </c:pt>
                <c:pt idx="17">
                  <c:v>脑病二科</c:v>
                </c:pt>
                <c:pt idx="18">
                  <c:v>脾胃科消化科合并</c:v>
                </c:pt>
                <c:pt idx="19">
                  <c:v>中医经典科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49.29609286290489</c:v>
                </c:pt>
                <c:pt idx="1">
                  <c:v>38.146734311157</c:v>
                </c:pt>
                <c:pt idx="2">
                  <c:v>56.05988153488441</c:v>
                </c:pt>
                <c:pt idx="3">
                  <c:v>48.07913171867326</c:v>
                </c:pt>
                <c:pt idx="4">
                  <c:v>54.38178232989339</c:v>
                </c:pt>
                <c:pt idx="5">
                  <c:v>29.630386924262986</c:v>
                </c:pt>
                <c:pt idx="6">
                  <c:v>47.46543850768039</c:v>
                </c:pt>
                <c:pt idx="7">
                  <c:v>55.2158450680807</c:v>
                </c:pt>
                <c:pt idx="8">
                  <c:v>56.760091307730185</c:v>
                </c:pt>
                <c:pt idx="9">
                  <c:v>60.928914582694624</c:v>
                </c:pt>
                <c:pt idx="10">
                  <c:v>57.9542190531595</c:v>
                </c:pt>
                <c:pt idx="11">
                  <c:v>54.20072632524567</c:v>
                </c:pt>
                <c:pt idx="12">
                  <c:v>51.789756969029945</c:v>
                </c:pt>
                <c:pt idx="13">
                  <c:v>42.155964022515256</c:v>
                </c:pt>
                <c:pt idx="14">
                  <c:v>42.56140341268176</c:v>
                </c:pt>
                <c:pt idx="15">
                  <c:v>54.38468990036319</c:v>
                </c:pt>
                <c:pt idx="16">
                  <c:v>35.037452383658234</c:v>
                </c:pt>
                <c:pt idx="17">
                  <c:v>41.0090550720188</c:v>
                </c:pt>
                <c:pt idx="18">
                  <c:v>50.02236133181002</c:v>
                </c:pt>
                <c:pt idx="19">
                  <c:v>45.24659805652923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儿科</c:v>
                </c:pt>
                <c:pt idx="1">
                  <c:v>治未病中心</c:v>
                </c:pt>
                <c:pt idx="2">
                  <c:v>妇科妇二科合并</c:v>
                </c:pt>
                <c:pt idx="3">
                  <c:v>呼吸内科</c:v>
                </c:pt>
                <c:pt idx="4">
                  <c:v>老年医学科</c:v>
                </c:pt>
                <c:pt idx="5">
                  <c:v>肝胆外科</c:v>
                </c:pt>
                <c:pt idx="6">
                  <c:v>泌尿外科</c:v>
                </c:pt>
                <c:pt idx="7">
                  <c:v>耳鼻喉科</c:v>
                </c:pt>
                <c:pt idx="8">
                  <c:v>男科</c:v>
                </c:pt>
                <c:pt idx="9">
                  <c:v>心病四科</c:v>
                </c:pt>
                <c:pt idx="10">
                  <c:v>运动损伤骨科</c:v>
                </c:pt>
                <c:pt idx="11">
                  <c:v>脑病一科</c:v>
                </c:pt>
                <c:pt idx="12">
                  <c:v>胸外科</c:v>
                </c:pt>
                <c:pt idx="13">
                  <c:v>中医外治中心</c:v>
                </c:pt>
                <c:pt idx="14">
                  <c:v>神经内科</c:v>
                </c:pt>
                <c:pt idx="15">
                  <c:v>普通外科</c:v>
                </c:pt>
                <c:pt idx="16">
                  <c:v>肾病科</c:v>
                </c:pt>
                <c:pt idx="17">
                  <c:v>脑病二科</c:v>
                </c:pt>
                <c:pt idx="18">
                  <c:v>脾胃科消化科合并</c:v>
                </c:pt>
                <c:pt idx="19">
                  <c:v>中医经典科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30.3543170759894</c:v>
                </c:pt>
                <c:pt idx="1">
                  <c:v>28.000756165466274</c:v>
                </c:pt>
                <c:pt idx="2">
                  <c:v>26.888383745007868</c:v>
                </c:pt>
                <c:pt idx="3">
                  <c:v>26.537075529974324</c:v>
                </c:pt>
                <c:pt idx="4">
                  <c:v>23.89102295874879</c:v>
                </c:pt>
                <c:pt idx="5">
                  <c:v>23.29896722562256</c:v>
                </c:pt>
                <c:pt idx="6">
                  <c:v>23.093306108769408</c:v>
                </c:pt>
                <c:pt idx="7">
                  <c:v>21.319550603347476</c:v>
                </c:pt>
                <c:pt idx="8">
                  <c:v>19.09310957143805</c:v>
                </c:pt>
                <c:pt idx="9">
                  <c:v>13.63963853756517</c:v>
                </c:pt>
                <c:pt idx="10">
                  <c:v>10.99379344332718</c:v>
                </c:pt>
                <c:pt idx="11">
                  <c:v>10.122803096364105</c:v>
                </c:pt>
                <c:pt idx="12">
                  <c:v>10.095965835198212</c:v>
                </c:pt>
                <c:pt idx="13">
                  <c:v>9.786577052004692</c:v>
                </c:pt>
                <c:pt idx="14">
                  <c:v>8.299896172247193</c:v>
                </c:pt>
                <c:pt idx="15">
                  <c:v>8.290587531230042</c:v>
                </c:pt>
                <c:pt idx="16">
                  <c:v>8.23864747717662</c:v>
                </c:pt>
                <c:pt idx="17">
                  <c:v>7.71459941612163</c:v>
                </c:pt>
                <c:pt idx="18">
                  <c:v>7.554010461475136</c:v>
                </c:pt>
                <c:pt idx="19">
                  <c:v>7.196776788661434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儿科</c:v>
                </c:pt>
                <c:pt idx="1">
                  <c:v>治未病中心</c:v>
                </c:pt>
                <c:pt idx="2">
                  <c:v>妇科妇二科合并</c:v>
                </c:pt>
                <c:pt idx="3">
                  <c:v>呼吸内科</c:v>
                </c:pt>
                <c:pt idx="4">
                  <c:v>老年医学科</c:v>
                </c:pt>
                <c:pt idx="5">
                  <c:v>肝胆外科</c:v>
                </c:pt>
                <c:pt idx="6">
                  <c:v>泌尿外科</c:v>
                </c:pt>
                <c:pt idx="7">
                  <c:v>耳鼻喉科</c:v>
                </c:pt>
                <c:pt idx="8">
                  <c:v>男科</c:v>
                </c:pt>
                <c:pt idx="9">
                  <c:v>心病四科</c:v>
                </c:pt>
                <c:pt idx="10">
                  <c:v>运动损伤骨科</c:v>
                </c:pt>
                <c:pt idx="11">
                  <c:v>脑病一科</c:v>
                </c:pt>
                <c:pt idx="12">
                  <c:v>胸外科</c:v>
                </c:pt>
                <c:pt idx="13">
                  <c:v>中医外治中心</c:v>
                </c:pt>
                <c:pt idx="14">
                  <c:v>神经内科</c:v>
                </c:pt>
                <c:pt idx="15">
                  <c:v>普通外科</c:v>
                </c:pt>
                <c:pt idx="16">
                  <c:v>肾病科</c:v>
                </c:pt>
                <c:pt idx="17">
                  <c:v>脑病二科</c:v>
                </c:pt>
                <c:pt idx="18">
                  <c:v>脾胃科消化科合并</c:v>
                </c:pt>
                <c:pt idx="19">
                  <c:v>中医经典科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57.35064888986007</c:v>
                </c:pt>
                <c:pt idx="1">
                  <c:v>41.215992324376245</c:v>
                </c:pt>
                <c:pt idx="2">
                  <c:v>32.89268613743828</c:v>
                </c:pt>
                <c:pt idx="3">
                  <c:v>53.90562689525444</c:v>
                </c:pt>
                <c:pt idx="4">
                  <c:v>41.96479223260112</c:v>
                </c:pt>
                <c:pt idx="5">
                  <c:v>49.01076791214622</c:v>
                </c:pt>
                <c:pt idx="6">
                  <c:v>54.2063913461148</c:v>
                </c:pt>
                <c:pt idx="7">
                  <c:v>27.883943863513124</c:v>
                </c:pt>
                <c:pt idx="8">
                  <c:v>36.751395682863006</c:v>
                </c:pt>
                <c:pt idx="9">
                  <c:v>32.06726195746725</c:v>
                </c:pt>
                <c:pt idx="10">
                  <c:v>39.40255966796563</c:v>
                </c:pt>
                <c:pt idx="11">
                  <c:v>45.33612128291908</c:v>
                </c:pt>
                <c:pt idx="12">
                  <c:v>51.29659348699267</c:v>
                </c:pt>
                <c:pt idx="13">
                  <c:v>60.7564923492529</c:v>
                </c:pt>
                <c:pt idx="14">
                  <c:v>45.53814596677337</c:v>
                </c:pt>
                <c:pt idx="15">
                  <c:v>50.738183429546154</c:v>
                </c:pt>
                <c:pt idx="16">
                  <c:v>56.93433999250233</c:v>
                </c:pt>
                <c:pt idx="17">
                  <c:v>51.01790357486508</c:v>
                </c:pt>
                <c:pt idx="18">
                  <c:v>53.147257799247534</c:v>
                </c:pt>
                <c:pt idx="19">
                  <c:v>50.71349777508185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儿科</c:v>
                </c:pt>
                <c:pt idx="1">
                  <c:v>治未病中心</c:v>
                </c:pt>
                <c:pt idx="2">
                  <c:v>妇科妇二科合并</c:v>
                </c:pt>
                <c:pt idx="3">
                  <c:v>呼吸内科</c:v>
                </c:pt>
                <c:pt idx="4">
                  <c:v>老年医学科</c:v>
                </c:pt>
                <c:pt idx="5">
                  <c:v>肝胆外科</c:v>
                </c:pt>
                <c:pt idx="6">
                  <c:v>泌尿外科</c:v>
                </c:pt>
                <c:pt idx="7">
                  <c:v>耳鼻喉科</c:v>
                </c:pt>
                <c:pt idx="8">
                  <c:v>男科</c:v>
                </c:pt>
                <c:pt idx="9">
                  <c:v>心病四科</c:v>
                </c:pt>
                <c:pt idx="10">
                  <c:v>运动损伤骨科</c:v>
                </c:pt>
                <c:pt idx="11">
                  <c:v>脑病一科</c:v>
                </c:pt>
                <c:pt idx="12">
                  <c:v>胸外科</c:v>
                </c:pt>
                <c:pt idx="13">
                  <c:v>中医外治中心</c:v>
                </c:pt>
                <c:pt idx="14">
                  <c:v>神经内科</c:v>
                </c:pt>
                <c:pt idx="15">
                  <c:v>普通外科</c:v>
                </c:pt>
                <c:pt idx="16">
                  <c:v>肾病科</c:v>
                </c:pt>
                <c:pt idx="17">
                  <c:v>脑病二科</c:v>
                </c:pt>
                <c:pt idx="18">
                  <c:v>脾胃科消化科合并</c:v>
                </c:pt>
                <c:pt idx="19">
                  <c:v>中医经典科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30.3543170759894</c:v>
                </c:pt>
                <c:pt idx="1">
                  <c:v>28.000756165466274</c:v>
                </c:pt>
                <c:pt idx="2">
                  <c:v>26.888383745007868</c:v>
                </c:pt>
                <c:pt idx="3">
                  <c:v>26.537075529974324</c:v>
                </c:pt>
                <c:pt idx="4">
                  <c:v>23.89102295874879</c:v>
                </c:pt>
                <c:pt idx="5">
                  <c:v>23.29896722562256</c:v>
                </c:pt>
                <c:pt idx="6">
                  <c:v>23.093306108769408</c:v>
                </c:pt>
                <c:pt idx="7">
                  <c:v>21.319550603347476</c:v>
                </c:pt>
                <c:pt idx="8">
                  <c:v>19.09310957143805</c:v>
                </c:pt>
                <c:pt idx="9">
                  <c:v>13.63963853756517</c:v>
                </c:pt>
                <c:pt idx="10">
                  <c:v>10.99379344332718</c:v>
                </c:pt>
                <c:pt idx="11">
                  <c:v>10.122803096364105</c:v>
                </c:pt>
                <c:pt idx="12">
                  <c:v>10.095965835198212</c:v>
                </c:pt>
                <c:pt idx="13">
                  <c:v>9.786577052004692</c:v>
                </c:pt>
                <c:pt idx="14">
                  <c:v>8.299896172247193</c:v>
                </c:pt>
                <c:pt idx="15">
                  <c:v>8.290587531230042</c:v>
                </c:pt>
                <c:pt idx="16">
                  <c:v>8.23864747717662</c:v>
                </c:pt>
                <c:pt idx="17">
                  <c:v>7.71459941612163</c:v>
                </c:pt>
                <c:pt idx="18">
                  <c:v>7.554010461475136</c:v>
                </c:pt>
                <c:pt idx="19">
                  <c:v>7.196776788661434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儿科</c:v>
                </c:pt>
                <c:pt idx="1">
                  <c:v>治未病中心</c:v>
                </c:pt>
                <c:pt idx="2">
                  <c:v>妇科妇二科合并</c:v>
                </c:pt>
                <c:pt idx="3">
                  <c:v>呼吸内科</c:v>
                </c:pt>
                <c:pt idx="4">
                  <c:v>老年医学科</c:v>
                </c:pt>
                <c:pt idx="5">
                  <c:v>肝胆外科</c:v>
                </c:pt>
                <c:pt idx="6">
                  <c:v>泌尿外科</c:v>
                </c:pt>
                <c:pt idx="7">
                  <c:v>耳鼻喉科</c:v>
                </c:pt>
                <c:pt idx="8">
                  <c:v>男科</c:v>
                </c:pt>
                <c:pt idx="9">
                  <c:v>心病四科</c:v>
                </c:pt>
                <c:pt idx="10">
                  <c:v>运动损伤骨科</c:v>
                </c:pt>
                <c:pt idx="11">
                  <c:v>脑病一科</c:v>
                </c:pt>
                <c:pt idx="12">
                  <c:v>胸外科</c:v>
                </c:pt>
                <c:pt idx="13">
                  <c:v>中医外治中心</c:v>
                </c:pt>
                <c:pt idx="14">
                  <c:v>神经内科</c:v>
                </c:pt>
                <c:pt idx="15">
                  <c:v>普通外科</c:v>
                </c:pt>
                <c:pt idx="16">
                  <c:v>肾病科</c:v>
                </c:pt>
                <c:pt idx="17">
                  <c:v>脑病二科</c:v>
                </c:pt>
                <c:pt idx="18">
                  <c:v>脾胃科消化科合并</c:v>
                </c:pt>
                <c:pt idx="19">
                  <c:v>中医经典科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15.838176269085658</c:v>
                </c:pt>
                <c:pt idx="1">
                  <c:v>21.138740432320134</c:v>
                </c:pt>
                <c:pt idx="2">
                  <c:v>38.200443941197506</c:v>
                </c:pt>
                <c:pt idx="3">
                  <c:v>3.172212835229697</c:v>
                </c:pt>
                <c:pt idx="4">
                  <c:v>2.1216499495258376</c:v>
                </c:pt>
                <c:pt idx="5">
                  <c:v>20.862700077844217</c:v>
                </c:pt>
                <c:pt idx="6">
                  <c:v>5.844378116278682</c:v>
                </c:pt>
                <c:pt idx="7">
                  <c:v>5.425889740090743</c:v>
                </c:pt>
                <c:pt idx="8">
                  <c:v>3.1427577790153576</c:v>
                </c:pt>
                <c:pt idx="9">
                  <c:v>1.5279603976756455</c:v>
                </c:pt>
                <c:pt idx="10">
                  <c:v>1.4992732187282385</c:v>
                </c:pt>
                <c:pt idx="11">
                  <c:v>4.287357657953661</c:v>
                </c:pt>
                <c:pt idx="12">
                  <c:v>1.4004519651788747</c:v>
                </c:pt>
                <c:pt idx="13">
                  <c:v>2.6646302735262575</c:v>
                </c:pt>
                <c:pt idx="14">
                  <c:v>5.315436403124729</c:v>
                </c:pt>
                <c:pt idx="15">
                  <c:v>7.437758588095189</c:v>
                </c:pt>
                <c:pt idx="16">
                  <c:v>1.771431065827891</c:v>
                </c:pt>
                <c:pt idx="17">
                  <c:v>1.8234671527604909</c:v>
                </c:pt>
                <c:pt idx="18">
                  <c:v>4.269385122668163</c:v>
                </c:pt>
                <c:pt idx="19">
                  <c:v>6.557140332661335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儿科</c:v>
                </c:pt>
                <c:pt idx="1">
                  <c:v>治未病中心</c:v>
                </c:pt>
                <c:pt idx="2">
                  <c:v>妇科妇二科合并</c:v>
                </c:pt>
                <c:pt idx="3">
                  <c:v>呼吸内科</c:v>
                </c:pt>
                <c:pt idx="4">
                  <c:v>老年医学科</c:v>
                </c:pt>
                <c:pt idx="5">
                  <c:v>肝胆外科</c:v>
                </c:pt>
                <c:pt idx="6">
                  <c:v>泌尿外科</c:v>
                </c:pt>
                <c:pt idx="7">
                  <c:v>耳鼻喉科</c:v>
                </c:pt>
                <c:pt idx="8">
                  <c:v>男科</c:v>
                </c:pt>
                <c:pt idx="9">
                  <c:v>心病四科</c:v>
                </c:pt>
                <c:pt idx="10">
                  <c:v>运动损伤骨科</c:v>
                </c:pt>
                <c:pt idx="11">
                  <c:v>脑病一科</c:v>
                </c:pt>
                <c:pt idx="12">
                  <c:v>胸外科</c:v>
                </c:pt>
                <c:pt idx="13">
                  <c:v>中医外治中心</c:v>
                </c:pt>
                <c:pt idx="14">
                  <c:v>神经内科</c:v>
                </c:pt>
                <c:pt idx="15">
                  <c:v>普通外科</c:v>
                </c:pt>
                <c:pt idx="16">
                  <c:v>肾病科</c:v>
                </c:pt>
                <c:pt idx="17">
                  <c:v>脑病二科</c:v>
                </c:pt>
                <c:pt idx="18">
                  <c:v>脾胃科消化科合并</c:v>
                </c:pt>
                <c:pt idx="19">
                  <c:v>中医经典科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30.3543170759894</c:v>
                </c:pt>
                <c:pt idx="1">
                  <c:v>28.000756165466274</c:v>
                </c:pt>
                <c:pt idx="2">
                  <c:v>26.888383745007868</c:v>
                </c:pt>
                <c:pt idx="3">
                  <c:v>26.537075529974324</c:v>
                </c:pt>
                <c:pt idx="4">
                  <c:v>23.89102295874879</c:v>
                </c:pt>
                <c:pt idx="5">
                  <c:v>23.29896722562256</c:v>
                </c:pt>
                <c:pt idx="6">
                  <c:v>23.093306108769408</c:v>
                </c:pt>
                <c:pt idx="7">
                  <c:v>21.319550603347476</c:v>
                </c:pt>
                <c:pt idx="8">
                  <c:v>19.09310957143805</c:v>
                </c:pt>
                <c:pt idx="9">
                  <c:v>13.63963853756517</c:v>
                </c:pt>
                <c:pt idx="10">
                  <c:v>10.99379344332718</c:v>
                </c:pt>
                <c:pt idx="11">
                  <c:v>10.122803096364105</c:v>
                </c:pt>
                <c:pt idx="12">
                  <c:v>10.095965835198212</c:v>
                </c:pt>
                <c:pt idx="13">
                  <c:v>9.786577052004692</c:v>
                </c:pt>
                <c:pt idx="14">
                  <c:v>8.299896172247193</c:v>
                </c:pt>
                <c:pt idx="15">
                  <c:v>8.290587531230042</c:v>
                </c:pt>
                <c:pt idx="16">
                  <c:v>8.23864747717662</c:v>
                </c:pt>
                <c:pt idx="17">
                  <c:v>7.71459941612163</c:v>
                </c:pt>
                <c:pt idx="18">
                  <c:v>7.554010461475136</c:v>
                </c:pt>
                <c:pt idx="19">
                  <c:v>7.196776788661434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儿科</c:v>
                </c:pt>
                <c:pt idx="1">
                  <c:v>治未病中心</c:v>
                </c:pt>
                <c:pt idx="2">
                  <c:v>妇科妇二科合并</c:v>
                </c:pt>
                <c:pt idx="3">
                  <c:v>呼吸内科</c:v>
                </c:pt>
                <c:pt idx="4">
                  <c:v>老年医学科</c:v>
                </c:pt>
                <c:pt idx="5">
                  <c:v>肝胆外科</c:v>
                </c:pt>
                <c:pt idx="6">
                  <c:v>泌尿外科</c:v>
                </c:pt>
                <c:pt idx="7">
                  <c:v>耳鼻喉科</c:v>
                </c:pt>
                <c:pt idx="8">
                  <c:v>男科</c:v>
                </c:pt>
                <c:pt idx="9">
                  <c:v>心病四科</c:v>
                </c:pt>
                <c:pt idx="10">
                  <c:v>运动损伤骨科</c:v>
                </c:pt>
                <c:pt idx="11">
                  <c:v>脑病一科</c:v>
                </c:pt>
                <c:pt idx="12">
                  <c:v>胸外科</c:v>
                </c:pt>
                <c:pt idx="13">
                  <c:v>中医外治中心</c:v>
                </c:pt>
                <c:pt idx="14">
                  <c:v>神经内科</c:v>
                </c:pt>
                <c:pt idx="15">
                  <c:v>普通外科</c:v>
                </c:pt>
                <c:pt idx="16">
                  <c:v>肾病科</c:v>
                </c:pt>
                <c:pt idx="17">
                  <c:v>脑病二科</c:v>
                </c:pt>
                <c:pt idx="18">
                  <c:v>脾胃科消化科合并</c:v>
                </c:pt>
                <c:pt idx="19">
                  <c:v>中医经典科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58.17298320029061</c:v>
                </c:pt>
                <c:pt idx="1">
                  <c:v>38.95730614381619</c:v>
                </c:pt>
                <c:pt idx="2">
                  <c:v>63.860196689818615</c:v>
                </c:pt>
                <c:pt idx="3">
                  <c:v>33.467244858649536</c:v>
                </c:pt>
                <c:pt idx="4">
                  <c:v>32.04986403123525</c:v>
                </c:pt>
                <c:pt idx="5">
                  <c:v>59.35058825628872</c:v>
                </c:pt>
                <c:pt idx="6">
                  <c:v>36.435073099866166</c:v>
                </c:pt>
                <c:pt idx="7">
                  <c:v>48.44075149987635</c:v>
                </c:pt>
                <c:pt idx="8">
                  <c:v>49.111799833713626</c:v>
                </c:pt>
                <c:pt idx="9">
                  <c:v>44.18388266297611</c:v>
                </c:pt>
                <c:pt idx="10">
                  <c:v>69.75122554811952</c:v>
                </c:pt>
                <c:pt idx="11">
                  <c:v>62.58991034184563</c:v>
                </c:pt>
                <c:pt idx="12">
                  <c:v>31.773967671966755</c:v>
                </c:pt>
                <c:pt idx="13">
                  <c:v>60.96463526596043</c:v>
                </c:pt>
                <c:pt idx="14">
                  <c:v>29.23068378370061</c:v>
                </c:pt>
                <c:pt idx="15">
                  <c:v>60.93069875161073</c:v>
                </c:pt>
                <c:pt idx="16">
                  <c:v>21.769986126311792</c:v>
                </c:pt>
                <c:pt idx="17">
                  <c:v>65.91367109105393</c:v>
                </c:pt>
                <c:pt idx="18">
                  <c:v>38.31743350402926</c:v>
                </c:pt>
                <c:pt idx="19">
                  <c:v>64.46152830264931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地位影响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儿科</c:v>
                </c:pt>
                <c:pt idx="1">
                  <c:v>治未病中心</c:v>
                </c:pt>
                <c:pt idx="2">
                  <c:v>妇科妇二科合并</c:v>
                </c:pt>
                <c:pt idx="3">
                  <c:v>呼吸内科</c:v>
                </c:pt>
                <c:pt idx="4">
                  <c:v>老年医学科</c:v>
                </c:pt>
                <c:pt idx="5">
                  <c:v>肝胆外科</c:v>
                </c:pt>
                <c:pt idx="6">
                  <c:v>泌尿外科</c:v>
                </c:pt>
                <c:pt idx="7">
                  <c:v>耳鼻喉科</c:v>
                </c:pt>
                <c:pt idx="8">
                  <c:v>男科</c:v>
                </c:pt>
                <c:pt idx="9">
                  <c:v>心病四科</c:v>
                </c:pt>
                <c:pt idx="10">
                  <c:v>运动损伤骨科</c:v>
                </c:pt>
                <c:pt idx="11">
                  <c:v>脑病一科</c:v>
                </c:pt>
                <c:pt idx="12">
                  <c:v>胸外科</c:v>
                </c:pt>
                <c:pt idx="13">
                  <c:v>中医外治中心</c:v>
                </c:pt>
                <c:pt idx="14">
                  <c:v>神经内科</c:v>
                </c:pt>
                <c:pt idx="15">
                  <c:v>普通外科</c:v>
                </c:pt>
                <c:pt idx="16">
                  <c:v>肾病科</c:v>
                </c:pt>
                <c:pt idx="17">
                  <c:v>脑病二科</c:v>
                </c:pt>
                <c:pt idx="18">
                  <c:v>脾胃科消化科合并</c:v>
                </c:pt>
                <c:pt idx="19">
                  <c:v>中医经典科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30.3543170759894</c:v>
                </c:pt>
                <c:pt idx="1">
                  <c:v>28.000756165466274</c:v>
                </c:pt>
                <c:pt idx="2">
                  <c:v>26.888383745007868</c:v>
                </c:pt>
                <c:pt idx="3">
                  <c:v>26.537075529974324</c:v>
                </c:pt>
                <c:pt idx="4">
                  <c:v>23.89102295874879</c:v>
                </c:pt>
                <c:pt idx="5">
                  <c:v>23.29896722562256</c:v>
                </c:pt>
                <c:pt idx="6">
                  <c:v>23.093306108769408</c:v>
                </c:pt>
                <c:pt idx="7">
                  <c:v>21.319550603347476</c:v>
                </c:pt>
                <c:pt idx="8">
                  <c:v>19.09310957143805</c:v>
                </c:pt>
                <c:pt idx="9">
                  <c:v>13.63963853756517</c:v>
                </c:pt>
                <c:pt idx="10">
                  <c:v>10.99379344332718</c:v>
                </c:pt>
                <c:pt idx="11">
                  <c:v>10.122803096364105</c:v>
                </c:pt>
                <c:pt idx="12">
                  <c:v>10.095965835198212</c:v>
                </c:pt>
                <c:pt idx="13">
                  <c:v>9.786577052004692</c:v>
                </c:pt>
                <c:pt idx="14">
                  <c:v>8.299896172247193</c:v>
                </c:pt>
                <c:pt idx="15">
                  <c:v>8.290587531230042</c:v>
                </c:pt>
                <c:pt idx="16">
                  <c:v>8.23864747717662</c:v>
                </c:pt>
                <c:pt idx="17">
                  <c:v>7.71459941612163</c:v>
                </c:pt>
                <c:pt idx="18">
                  <c:v>7.554010461475136</c:v>
                </c:pt>
                <c:pt idx="19">
                  <c:v>7.196776788661434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儿科</c:v>
                </c:pt>
                <c:pt idx="1">
                  <c:v>治未病中心</c:v>
                </c:pt>
                <c:pt idx="2">
                  <c:v>妇科妇二科合并</c:v>
                </c:pt>
                <c:pt idx="3">
                  <c:v>呼吸内科</c:v>
                </c:pt>
                <c:pt idx="4">
                  <c:v>老年医学科</c:v>
                </c:pt>
                <c:pt idx="5">
                  <c:v>肝胆外科</c:v>
                </c:pt>
                <c:pt idx="6">
                  <c:v>泌尿外科</c:v>
                </c:pt>
                <c:pt idx="7">
                  <c:v>耳鼻喉科</c:v>
                </c:pt>
                <c:pt idx="8">
                  <c:v>男科</c:v>
                </c:pt>
                <c:pt idx="9">
                  <c:v>心病四科</c:v>
                </c:pt>
                <c:pt idx="10">
                  <c:v>运动损伤骨科</c:v>
                </c:pt>
                <c:pt idx="11">
                  <c:v>脑病一科</c:v>
                </c:pt>
                <c:pt idx="12">
                  <c:v>胸外科</c:v>
                </c:pt>
                <c:pt idx="13">
                  <c:v>中医外治中心</c:v>
                </c:pt>
                <c:pt idx="14">
                  <c:v>神经内科</c:v>
                </c:pt>
                <c:pt idx="15">
                  <c:v>普通外科</c:v>
                </c:pt>
                <c:pt idx="16">
                  <c:v>肾病科</c:v>
                </c:pt>
                <c:pt idx="17">
                  <c:v>脑病二科</c:v>
                </c:pt>
                <c:pt idx="18">
                  <c:v>脾胃科消化科合并</c:v>
                </c:pt>
                <c:pt idx="19">
                  <c:v>中医经典科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60.26070691678134</c:v>
                </c:pt>
                <c:pt idx="1">
                  <c:v>50.62872542377399</c:v>
                </c:pt>
                <c:pt idx="2">
                  <c:v>30.6687056288855</c:v>
                </c:pt>
                <c:pt idx="3">
                  <c:v>52.73162972835481</c:v>
                </c:pt>
                <c:pt idx="4">
                  <c:v>63.242107114210626</c:v>
                </c:pt>
                <c:pt idx="5">
                  <c:v>73.41075341236711</c:v>
                </c:pt>
                <c:pt idx="6">
                  <c:v>58.88845661453541</c:v>
                </c:pt>
                <c:pt idx="7">
                  <c:v>42.16749159225581</c:v>
                </c:pt>
                <c:pt idx="8">
                  <c:v>48.77554366093198</c:v>
                </c:pt>
                <c:pt idx="9">
                  <c:v>66.67875825180764</c:v>
                </c:pt>
                <c:pt idx="10">
                  <c:v>39.918324320413085</c:v>
                </c:pt>
                <c:pt idx="11">
                  <c:v>70.99075482153381</c:v>
                </c:pt>
                <c:pt idx="12">
                  <c:v>32.48420594915592</c:v>
                </c:pt>
                <c:pt idx="13">
                  <c:v>17.885268012661168</c:v>
                </c:pt>
                <c:pt idx="14">
                  <c:v>58.38262151015163</c:v>
                </c:pt>
                <c:pt idx="15">
                  <c:v>40.799230657529336</c:v>
                </c:pt>
                <c:pt idx="16">
                  <c:v>26.923742296750703</c:v>
                </c:pt>
                <c:pt idx="17">
                  <c:v>44.272604123813075</c:v>
                </c:pt>
                <c:pt idx="18">
                  <c:v>59.79364982384747</c:v>
                </c:pt>
                <c:pt idx="19">
                  <c:v>64.10905188838431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儿科</c:v>
                </c:pt>
                <c:pt idx="1">
                  <c:v>治未病中心</c:v>
                </c:pt>
                <c:pt idx="2">
                  <c:v>妇科妇二科合并</c:v>
                </c:pt>
                <c:pt idx="3">
                  <c:v>呼吸内科</c:v>
                </c:pt>
                <c:pt idx="4">
                  <c:v>老年医学科</c:v>
                </c:pt>
                <c:pt idx="5">
                  <c:v>肝胆外科</c:v>
                </c:pt>
                <c:pt idx="6">
                  <c:v>泌尿外科</c:v>
                </c:pt>
                <c:pt idx="7">
                  <c:v>耳鼻喉科</c:v>
                </c:pt>
                <c:pt idx="8">
                  <c:v>男科</c:v>
                </c:pt>
                <c:pt idx="9">
                  <c:v>心病四科</c:v>
                </c:pt>
                <c:pt idx="10">
                  <c:v>运动损伤骨科</c:v>
                </c:pt>
                <c:pt idx="11">
                  <c:v>脑病一科</c:v>
                </c:pt>
                <c:pt idx="12">
                  <c:v>胸外科</c:v>
                </c:pt>
                <c:pt idx="13">
                  <c:v>中医外治中心</c:v>
                </c:pt>
                <c:pt idx="14">
                  <c:v>神经内科</c:v>
                </c:pt>
                <c:pt idx="15">
                  <c:v>普通外科</c:v>
                </c:pt>
                <c:pt idx="16">
                  <c:v>肾病科</c:v>
                </c:pt>
                <c:pt idx="17">
                  <c:v>脑病二科</c:v>
                </c:pt>
                <c:pt idx="18">
                  <c:v>脾胃科消化科合并</c:v>
                </c:pt>
                <c:pt idx="19">
                  <c:v>中医经典科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30.3543170759894</c:v>
                </c:pt>
                <c:pt idx="1">
                  <c:v>28.000756165466274</c:v>
                </c:pt>
                <c:pt idx="2">
                  <c:v>26.888383745007868</c:v>
                </c:pt>
                <c:pt idx="3">
                  <c:v>26.537075529974324</c:v>
                </c:pt>
                <c:pt idx="4">
                  <c:v>23.89102295874879</c:v>
                </c:pt>
                <c:pt idx="5">
                  <c:v>23.29896722562256</c:v>
                </c:pt>
                <c:pt idx="6">
                  <c:v>23.093306108769408</c:v>
                </c:pt>
                <c:pt idx="7">
                  <c:v>21.319550603347476</c:v>
                </c:pt>
                <c:pt idx="8">
                  <c:v>19.09310957143805</c:v>
                </c:pt>
                <c:pt idx="9">
                  <c:v>13.63963853756517</c:v>
                </c:pt>
                <c:pt idx="10">
                  <c:v>10.99379344332718</c:v>
                </c:pt>
                <c:pt idx="11">
                  <c:v>10.122803096364105</c:v>
                </c:pt>
                <c:pt idx="12">
                  <c:v>10.095965835198212</c:v>
                </c:pt>
                <c:pt idx="13">
                  <c:v>9.786577052004692</c:v>
                </c:pt>
                <c:pt idx="14">
                  <c:v>8.299896172247193</c:v>
                </c:pt>
                <c:pt idx="15">
                  <c:v>8.290587531230042</c:v>
                </c:pt>
                <c:pt idx="16">
                  <c:v>8.23864747717662</c:v>
                </c:pt>
                <c:pt idx="17">
                  <c:v>7.71459941612163</c:v>
                </c:pt>
                <c:pt idx="18">
                  <c:v>7.554010461475136</c:v>
                </c:pt>
                <c:pt idx="19">
                  <c:v>7.196776788661434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儿科</c:v>
                </c:pt>
                <c:pt idx="1">
                  <c:v>治未病中心</c:v>
                </c:pt>
                <c:pt idx="2">
                  <c:v>妇科妇二科合并</c:v>
                </c:pt>
                <c:pt idx="3">
                  <c:v>呼吸内科</c:v>
                </c:pt>
                <c:pt idx="4">
                  <c:v>老年医学科</c:v>
                </c:pt>
                <c:pt idx="5">
                  <c:v>肝胆外科</c:v>
                </c:pt>
                <c:pt idx="6">
                  <c:v>泌尿外科</c:v>
                </c:pt>
                <c:pt idx="7">
                  <c:v>耳鼻喉科</c:v>
                </c:pt>
                <c:pt idx="8">
                  <c:v>男科</c:v>
                </c:pt>
                <c:pt idx="9">
                  <c:v>心病四科</c:v>
                </c:pt>
                <c:pt idx="10">
                  <c:v>运动损伤骨科</c:v>
                </c:pt>
                <c:pt idx="11">
                  <c:v>脑病一科</c:v>
                </c:pt>
                <c:pt idx="12">
                  <c:v>胸外科</c:v>
                </c:pt>
                <c:pt idx="13">
                  <c:v>中医外治中心</c:v>
                </c:pt>
                <c:pt idx="14">
                  <c:v>神经内科</c:v>
                </c:pt>
                <c:pt idx="15">
                  <c:v>普通外科</c:v>
                </c:pt>
                <c:pt idx="16">
                  <c:v>肾病科</c:v>
                </c:pt>
                <c:pt idx="17">
                  <c:v>脑病二科</c:v>
                </c:pt>
                <c:pt idx="18">
                  <c:v>脾胃科消化科合并</c:v>
                </c:pt>
                <c:pt idx="19">
                  <c:v>中医经典科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54.44692163770404</c:v>
                </c:pt>
                <c:pt idx="1">
                  <c:v>33.170528534961704</c:v>
                </c:pt>
                <c:pt idx="2">
                  <c:v>51.21790107839941</c:v>
                </c:pt>
                <c:pt idx="3">
                  <c:v>44.91789186038813</c:v>
                </c:pt>
                <c:pt idx="4">
                  <c:v>57.578926329205686</c:v>
                </c:pt>
                <c:pt idx="5">
                  <c:v>41.46549959862129</c:v>
                </c:pt>
                <c:pt idx="6">
                  <c:v>43.83114122402927</c:v>
                </c:pt>
                <c:pt idx="7">
                  <c:v>34.466588529912755</c:v>
                </c:pt>
                <c:pt idx="8">
                  <c:v>66.18742475477096</c:v>
                </c:pt>
                <c:pt idx="9">
                  <c:v>36.40983903464448</c:v>
                </c:pt>
                <c:pt idx="10">
                  <c:v>47.548103616683065</c:v>
                </c:pt>
                <c:pt idx="11">
                  <c:v>24.873904978914993</c:v>
                </c:pt>
                <c:pt idx="12">
                  <c:v>39.92482862286673</c:v>
                </c:pt>
                <c:pt idx="13">
                  <c:v>39.62395208475685</c:v>
                </c:pt>
                <c:pt idx="14">
                  <c:v>44.928182024071916</c:v>
                </c:pt>
                <c:pt idx="15">
                  <c:v>28.32859240888913</c:v>
                </c:pt>
                <c:pt idx="16">
                  <c:v>39.90742230608169</c:v>
                </c:pt>
                <c:pt idx="17">
                  <c:v>51.80836131661016</c:v>
                </c:pt>
                <c:pt idx="18">
                  <c:v>1.575395212950092</c:v>
                </c:pt>
                <c:pt idx="19">
                  <c:v>36.500683696639776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妇科妇二科合并</c:v>
                </c:pt>
                <c:pt idx="2">
                  <c:v>治未病中心</c:v>
                </c:pt>
                <c:pt idx="3">
                  <c:v>肝胆外科</c:v>
                </c:pt>
                <c:pt idx="4">
                  <c:v>儿科</c:v>
                </c:pt>
                <c:pt idx="5">
                  <c:v>骨科</c:v>
                </c:pt>
                <c:pt idx="6">
                  <c:v>肛肠科</c:v>
                </c:pt>
                <c:pt idx="7">
                  <c:v>肿瘤内科</c:v>
                </c:pt>
                <c:pt idx="8">
                  <c:v>风湿病科</c:v>
                </c:pt>
                <c:pt idx="9">
                  <c:v>眼科</c:v>
                </c:pt>
                <c:pt idx="10">
                  <c:v>脑病三科</c:v>
                </c:pt>
                <c:pt idx="11">
                  <c:v>皮肤科</c:v>
                </c:pt>
                <c:pt idx="12">
                  <c:v>消化内科</c:v>
                </c:pt>
                <c:pt idx="13">
                  <c:v>血液科</c:v>
                </c:pt>
                <c:pt idx="14">
                  <c:v>普通外科</c:v>
                </c:pt>
                <c:pt idx="15">
                  <c:v>综合内科</c:v>
                </c:pt>
                <c:pt idx="16">
                  <c:v>针灸科</c:v>
                </c:pt>
                <c:pt idx="17">
                  <c:v>妇科</c:v>
                </c:pt>
                <c:pt idx="18">
                  <c:v>西区重症医学科</c:v>
                </c:pt>
                <c:pt idx="19">
                  <c:v>美容皮肤科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66.49348493402505</c:v>
                </c:pt>
                <c:pt idx="1">
                  <c:v>38.200443941197506</c:v>
                </c:pt>
                <c:pt idx="2">
                  <c:v>21.138740432320134</c:v>
                </c:pt>
                <c:pt idx="3">
                  <c:v>20.862700077844217</c:v>
                </c:pt>
                <c:pt idx="4">
                  <c:v>15.838176269085658</c:v>
                </c:pt>
                <c:pt idx="5">
                  <c:v>12.08023704390662</c:v>
                </c:pt>
                <c:pt idx="6">
                  <c:v>11.743057056822526</c:v>
                </c:pt>
                <c:pt idx="7">
                  <c:v>11.453164592058076</c:v>
                </c:pt>
                <c:pt idx="8">
                  <c:v>10.869606747964454</c:v>
                </c:pt>
                <c:pt idx="9">
                  <c:v>8.778440667259513</c:v>
                </c:pt>
                <c:pt idx="10">
                  <c:v>8.15114041728563</c:v>
                </c:pt>
                <c:pt idx="11">
                  <c:v>7.845070514401632</c:v>
                </c:pt>
                <c:pt idx="12">
                  <c:v>7.750541548760951</c:v>
                </c:pt>
                <c:pt idx="13">
                  <c:v>7.632398493486481</c:v>
                </c:pt>
                <c:pt idx="14">
                  <c:v>7.437758588095189</c:v>
                </c:pt>
                <c:pt idx="15">
                  <c:v>7.413337503231625</c:v>
                </c:pt>
                <c:pt idx="16">
                  <c:v>7.1546519370196915</c:v>
                </c:pt>
                <c:pt idx="17">
                  <c:v>6.8743936036629405</c:v>
                </c:pt>
                <c:pt idx="18">
                  <c:v>6.782104690408264</c:v>
                </c:pt>
                <c:pt idx="19">
                  <c:v>6.645784571445547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妇科妇二科合并</c:v>
                </c:pt>
                <c:pt idx="2">
                  <c:v>治未病中心</c:v>
                </c:pt>
                <c:pt idx="3">
                  <c:v>肝胆外科</c:v>
                </c:pt>
                <c:pt idx="4">
                  <c:v>儿科</c:v>
                </c:pt>
                <c:pt idx="5">
                  <c:v>骨科</c:v>
                </c:pt>
                <c:pt idx="6">
                  <c:v>肛肠科</c:v>
                </c:pt>
                <c:pt idx="7">
                  <c:v>肿瘤内科</c:v>
                </c:pt>
                <c:pt idx="8">
                  <c:v>风湿病科</c:v>
                </c:pt>
                <c:pt idx="9">
                  <c:v>眼科</c:v>
                </c:pt>
                <c:pt idx="10">
                  <c:v>脑病三科</c:v>
                </c:pt>
                <c:pt idx="11">
                  <c:v>皮肤科</c:v>
                </c:pt>
                <c:pt idx="12">
                  <c:v>消化内科</c:v>
                </c:pt>
                <c:pt idx="13">
                  <c:v>血液科</c:v>
                </c:pt>
                <c:pt idx="14">
                  <c:v>普通外科</c:v>
                </c:pt>
                <c:pt idx="15">
                  <c:v>综合内科</c:v>
                </c:pt>
                <c:pt idx="16">
                  <c:v>针灸科</c:v>
                </c:pt>
                <c:pt idx="17">
                  <c:v>妇科</c:v>
                </c:pt>
                <c:pt idx="18">
                  <c:v>西区重症医学科</c:v>
                </c:pt>
                <c:pt idx="19">
                  <c:v>美容皮肤科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23.963271892417236</c:v>
                </c:pt>
                <c:pt idx="1">
                  <c:v>27.15127131734335</c:v>
                </c:pt>
                <c:pt idx="2">
                  <c:v>13.934770165557433</c:v>
                </c:pt>
                <c:pt idx="3">
                  <c:v>29.17740920100876</c:v>
                </c:pt>
                <c:pt idx="4">
                  <c:v>33.51904138823221</c:v>
                </c:pt>
                <c:pt idx="5">
                  <c:v>18.69707923946725</c:v>
                </c:pt>
                <c:pt idx="6">
                  <c:v>27.85727627319409</c:v>
                </c:pt>
                <c:pt idx="7">
                  <c:v>27.73261032417576</c:v>
                </c:pt>
                <c:pt idx="8">
                  <c:v>26.19025512998196</c:v>
                </c:pt>
                <c:pt idx="9">
                  <c:v>29.076099163904882</c:v>
                </c:pt>
                <c:pt idx="10">
                  <c:v>20.685891885995545</c:v>
                </c:pt>
                <c:pt idx="11">
                  <c:v>25.273653151128862</c:v>
                </c:pt>
                <c:pt idx="12">
                  <c:v>34.6754103253369</c:v>
                </c:pt>
                <c:pt idx="13">
                  <c:v>25.189365653477005</c:v>
                </c:pt>
                <c:pt idx="14">
                  <c:v>4.640787194268699</c:v>
                </c:pt>
                <c:pt idx="15">
                  <c:v>31.714042912695607</c:v>
                </c:pt>
                <c:pt idx="16">
                  <c:v>24.819987922509988</c:v>
                </c:pt>
                <c:pt idx="17">
                  <c:v>33.940054871574844</c:v>
                </c:pt>
                <c:pt idx="18">
                  <c:v>20.517501083301457</c:v>
                </c:pt>
                <c:pt idx="19">
                  <c:v>5.866792789694022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妇科妇二科合并</c:v>
                </c:pt>
                <c:pt idx="2">
                  <c:v>治未病中心</c:v>
                </c:pt>
                <c:pt idx="3">
                  <c:v>肝胆外科</c:v>
                </c:pt>
                <c:pt idx="4">
                  <c:v>儿科</c:v>
                </c:pt>
                <c:pt idx="5">
                  <c:v>骨科</c:v>
                </c:pt>
                <c:pt idx="6">
                  <c:v>肛肠科</c:v>
                </c:pt>
                <c:pt idx="7">
                  <c:v>肿瘤内科</c:v>
                </c:pt>
                <c:pt idx="8">
                  <c:v>风湿病科</c:v>
                </c:pt>
                <c:pt idx="9">
                  <c:v>眼科</c:v>
                </c:pt>
                <c:pt idx="10">
                  <c:v>脑病三科</c:v>
                </c:pt>
                <c:pt idx="11">
                  <c:v>皮肤科</c:v>
                </c:pt>
                <c:pt idx="12">
                  <c:v>消化内科</c:v>
                </c:pt>
                <c:pt idx="13">
                  <c:v>血液科</c:v>
                </c:pt>
                <c:pt idx="14">
                  <c:v>普通外科</c:v>
                </c:pt>
                <c:pt idx="15">
                  <c:v>综合内科</c:v>
                </c:pt>
                <c:pt idx="16">
                  <c:v>针灸科</c:v>
                </c:pt>
                <c:pt idx="17">
                  <c:v>妇科</c:v>
                </c:pt>
                <c:pt idx="18">
                  <c:v>西区重症医学科</c:v>
                </c:pt>
                <c:pt idx="19">
                  <c:v>美容皮肤科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66.49348493402505</c:v>
                </c:pt>
                <c:pt idx="1">
                  <c:v>38.200443941197506</c:v>
                </c:pt>
                <c:pt idx="2">
                  <c:v>21.138740432320134</c:v>
                </c:pt>
                <c:pt idx="3">
                  <c:v>20.862700077844217</c:v>
                </c:pt>
                <c:pt idx="4">
                  <c:v>15.838176269085658</c:v>
                </c:pt>
                <c:pt idx="5">
                  <c:v>12.08023704390662</c:v>
                </c:pt>
                <c:pt idx="6">
                  <c:v>11.743057056822526</c:v>
                </c:pt>
                <c:pt idx="7">
                  <c:v>11.453164592058076</c:v>
                </c:pt>
                <c:pt idx="8">
                  <c:v>10.869606747964454</c:v>
                </c:pt>
                <c:pt idx="9">
                  <c:v>8.778440667259513</c:v>
                </c:pt>
                <c:pt idx="10">
                  <c:v>8.15114041728563</c:v>
                </c:pt>
                <c:pt idx="11">
                  <c:v>7.845070514401632</c:v>
                </c:pt>
                <c:pt idx="12">
                  <c:v>7.750541548760951</c:v>
                </c:pt>
                <c:pt idx="13">
                  <c:v>7.632398493486481</c:v>
                </c:pt>
                <c:pt idx="14">
                  <c:v>7.437758588095189</c:v>
                </c:pt>
                <c:pt idx="15">
                  <c:v>7.413337503231625</c:v>
                </c:pt>
                <c:pt idx="16">
                  <c:v>7.1546519370196915</c:v>
                </c:pt>
                <c:pt idx="17">
                  <c:v>6.8743936036629405</c:v>
                </c:pt>
                <c:pt idx="18">
                  <c:v>6.782104690408264</c:v>
                </c:pt>
                <c:pt idx="19">
                  <c:v>6.645784571445547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妇科妇二科合并</c:v>
                </c:pt>
                <c:pt idx="2">
                  <c:v>治未病中心</c:v>
                </c:pt>
                <c:pt idx="3">
                  <c:v>肝胆外科</c:v>
                </c:pt>
                <c:pt idx="4">
                  <c:v>儿科</c:v>
                </c:pt>
                <c:pt idx="5">
                  <c:v>骨科</c:v>
                </c:pt>
                <c:pt idx="6">
                  <c:v>肛肠科</c:v>
                </c:pt>
                <c:pt idx="7">
                  <c:v>肿瘤内科</c:v>
                </c:pt>
                <c:pt idx="8">
                  <c:v>风湿病科</c:v>
                </c:pt>
                <c:pt idx="9">
                  <c:v>眼科</c:v>
                </c:pt>
                <c:pt idx="10">
                  <c:v>脑病三科</c:v>
                </c:pt>
                <c:pt idx="11">
                  <c:v>皮肤科</c:v>
                </c:pt>
                <c:pt idx="12">
                  <c:v>消化内科</c:v>
                </c:pt>
                <c:pt idx="13">
                  <c:v>血液科</c:v>
                </c:pt>
                <c:pt idx="14">
                  <c:v>普通外科</c:v>
                </c:pt>
                <c:pt idx="15">
                  <c:v>综合内科</c:v>
                </c:pt>
                <c:pt idx="16">
                  <c:v>针灸科</c:v>
                </c:pt>
                <c:pt idx="17">
                  <c:v>妇科</c:v>
                </c:pt>
                <c:pt idx="18">
                  <c:v>西区重症医学科</c:v>
                </c:pt>
                <c:pt idx="19">
                  <c:v>美容皮肤科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54.516806981665944</c:v>
                </c:pt>
                <c:pt idx="1">
                  <c:v>42.44545321174634</c:v>
                </c:pt>
                <c:pt idx="2">
                  <c:v>45.65190444554157</c:v>
                </c:pt>
                <c:pt idx="3">
                  <c:v>58.26412272098901</c:v>
                </c:pt>
                <c:pt idx="4">
                  <c:v>48.051194035701116</c:v>
                </c:pt>
                <c:pt idx="5">
                  <c:v>55.112971509391286</c:v>
                </c:pt>
                <c:pt idx="6">
                  <c:v>40.27069708671841</c:v>
                </c:pt>
                <c:pt idx="7">
                  <c:v>39.99239891423489</c:v>
                </c:pt>
                <c:pt idx="8">
                  <c:v>52.92992707192248</c:v>
                </c:pt>
                <c:pt idx="9">
                  <c:v>41.49706390636041</c:v>
                </c:pt>
                <c:pt idx="10">
                  <c:v>60.277913736367054</c:v>
                </c:pt>
                <c:pt idx="11">
                  <c:v>61.8621053830943</c:v>
                </c:pt>
                <c:pt idx="12">
                  <c:v>67.46908252060871</c:v>
                </c:pt>
                <c:pt idx="13">
                  <c:v>62.07164703809124</c:v>
                </c:pt>
                <c:pt idx="14">
                  <c:v>39.335632441492905</c:v>
                </c:pt>
                <c:pt idx="15">
                  <c:v>33.17301527736729</c:v>
                </c:pt>
                <c:pt idx="16">
                  <c:v>42.07657106463913</c:v>
                </c:pt>
                <c:pt idx="17">
                  <c:v>48.514869858607305</c:v>
                </c:pt>
                <c:pt idx="18">
                  <c:v>48.97883740496118</c:v>
                </c:pt>
                <c:pt idx="19">
                  <c:v>48.848766986283685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妇科妇二科合并</c:v>
                </c:pt>
                <c:pt idx="2">
                  <c:v>治未病中心</c:v>
                </c:pt>
                <c:pt idx="3">
                  <c:v>肝胆外科</c:v>
                </c:pt>
                <c:pt idx="4">
                  <c:v>儿科</c:v>
                </c:pt>
                <c:pt idx="5">
                  <c:v>骨科</c:v>
                </c:pt>
                <c:pt idx="6">
                  <c:v>肛肠科</c:v>
                </c:pt>
                <c:pt idx="7">
                  <c:v>肿瘤内科</c:v>
                </c:pt>
                <c:pt idx="8">
                  <c:v>风湿病科</c:v>
                </c:pt>
                <c:pt idx="9">
                  <c:v>眼科</c:v>
                </c:pt>
                <c:pt idx="10">
                  <c:v>脑病三科</c:v>
                </c:pt>
                <c:pt idx="11">
                  <c:v>皮肤科</c:v>
                </c:pt>
                <c:pt idx="12">
                  <c:v>消化内科</c:v>
                </c:pt>
                <c:pt idx="13">
                  <c:v>血液科</c:v>
                </c:pt>
                <c:pt idx="14">
                  <c:v>普通外科</c:v>
                </c:pt>
                <c:pt idx="15">
                  <c:v>综合内科</c:v>
                </c:pt>
                <c:pt idx="16">
                  <c:v>针灸科</c:v>
                </c:pt>
                <c:pt idx="17">
                  <c:v>妇科</c:v>
                </c:pt>
                <c:pt idx="18">
                  <c:v>西区重症医学科</c:v>
                </c:pt>
                <c:pt idx="19">
                  <c:v>美容皮肤科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66.49348493402505</c:v>
                </c:pt>
                <c:pt idx="1">
                  <c:v>38.200443941197506</c:v>
                </c:pt>
                <c:pt idx="2">
                  <c:v>21.138740432320134</c:v>
                </c:pt>
                <c:pt idx="3">
                  <c:v>20.862700077844217</c:v>
                </c:pt>
                <c:pt idx="4">
                  <c:v>15.838176269085658</c:v>
                </c:pt>
                <c:pt idx="5">
                  <c:v>12.08023704390662</c:v>
                </c:pt>
                <c:pt idx="6">
                  <c:v>11.743057056822526</c:v>
                </c:pt>
                <c:pt idx="7">
                  <c:v>11.453164592058076</c:v>
                </c:pt>
                <c:pt idx="8">
                  <c:v>10.869606747964454</c:v>
                </c:pt>
                <c:pt idx="9">
                  <c:v>8.778440667259513</c:v>
                </c:pt>
                <c:pt idx="10">
                  <c:v>8.15114041728563</c:v>
                </c:pt>
                <c:pt idx="11">
                  <c:v>7.845070514401632</c:v>
                </c:pt>
                <c:pt idx="12">
                  <c:v>7.750541548760951</c:v>
                </c:pt>
                <c:pt idx="13">
                  <c:v>7.632398493486481</c:v>
                </c:pt>
                <c:pt idx="14">
                  <c:v>7.437758588095189</c:v>
                </c:pt>
                <c:pt idx="15">
                  <c:v>7.413337503231625</c:v>
                </c:pt>
                <c:pt idx="16">
                  <c:v>7.1546519370196915</c:v>
                </c:pt>
                <c:pt idx="17">
                  <c:v>6.8743936036629405</c:v>
                </c:pt>
                <c:pt idx="18">
                  <c:v>6.782104690408264</c:v>
                </c:pt>
                <c:pt idx="19">
                  <c:v>6.645784571445547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妇科妇二科合并</c:v>
                </c:pt>
                <c:pt idx="2">
                  <c:v>治未病中心</c:v>
                </c:pt>
                <c:pt idx="3">
                  <c:v>肝胆外科</c:v>
                </c:pt>
                <c:pt idx="4">
                  <c:v>儿科</c:v>
                </c:pt>
                <c:pt idx="5">
                  <c:v>骨科</c:v>
                </c:pt>
                <c:pt idx="6">
                  <c:v>肛肠科</c:v>
                </c:pt>
                <c:pt idx="7">
                  <c:v>肿瘤内科</c:v>
                </c:pt>
                <c:pt idx="8">
                  <c:v>风湿病科</c:v>
                </c:pt>
                <c:pt idx="9">
                  <c:v>眼科</c:v>
                </c:pt>
                <c:pt idx="10">
                  <c:v>脑病三科</c:v>
                </c:pt>
                <c:pt idx="11">
                  <c:v>皮肤科</c:v>
                </c:pt>
                <c:pt idx="12">
                  <c:v>消化内科</c:v>
                </c:pt>
                <c:pt idx="13">
                  <c:v>血液科</c:v>
                </c:pt>
                <c:pt idx="14">
                  <c:v>普通外科</c:v>
                </c:pt>
                <c:pt idx="15">
                  <c:v>综合内科</c:v>
                </c:pt>
                <c:pt idx="16">
                  <c:v>针灸科</c:v>
                </c:pt>
                <c:pt idx="17">
                  <c:v>妇科</c:v>
                </c:pt>
                <c:pt idx="18">
                  <c:v>西区重症医学科</c:v>
                </c:pt>
                <c:pt idx="19">
                  <c:v>美容皮肤科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45.12190083528947</c:v>
                </c:pt>
                <c:pt idx="1">
                  <c:v>38.93839783758429</c:v>
                </c:pt>
                <c:pt idx="2">
                  <c:v>38.72789884101734</c:v>
                </c:pt>
                <c:pt idx="3">
                  <c:v>14.974508397869538</c:v>
                </c:pt>
                <c:pt idx="4">
                  <c:v>25.433101127880892</c:v>
                </c:pt>
                <c:pt idx="5">
                  <c:v>31.918128130352276</c:v>
                </c:pt>
                <c:pt idx="6">
                  <c:v>48.1761320613123</c:v>
                </c:pt>
                <c:pt idx="7">
                  <c:v>29.65170536641547</c:v>
                </c:pt>
                <c:pt idx="8">
                  <c:v>29.18630884955711</c:v>
                </c:pt>
                <c:pt idx="9">
                  <c:v>25.916989747828282</c:v>
                </c:pt>
                <c:pt idx="10">
                  <c:v>38.54479214610415</c:v>
                </c:pt>
                <c:pt idx="11">
                  <c:v>21.77430171099296</c:v>
                </c:pt>
                <c:pt idx="12">
                  <c:v>40.33176117972464</c:v>
                </c:pt>
                <c:pt idx="13">
                  <c:v>41.78324089798935</c:v>
                </c:pt>
                <c:pt idx="14">
                  <c:v>31.258120222165974</c:v>
                </c:pt>
                <c:pt idx="15">
                  <c:v>37.96420383893539</c:v>
                </c:pt>
                <c:pt idx="16">
                  <c:v>23.39885316329629</c:v>
                </c:pt>
                <c:pt idx="17">
                  <c:v>38.378775422573234</c:v>
                </c:pt>
                <c:pt idx="18">
                  <c:v>29.086744339122063</c:v>
                </c:pt>
                <c:pt idx="19">
                  <c:v>42.67550332474629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妇科妇二科合并</c:v>
                </c:pt>
                <c:pt idx="2">
                  <c:v>治未病中心</c:v>
                </c:pt>
                <c:pt idx="3">
                  <c:v>肝胆外科</c:v>
                </c:pt>
                <c:pt idx="4">
                  <c:v>儿科</c:v>
                </c:pt>
                <c:pt idx="5">
                  <c:v>骨科</c:v>
                </c:pt>
                <c:pt idx="6">
                  <c:v>肛肠科</c:v>
                </c:pt>
                <c:pt idx="7">
                  <c:v>肿瘤内科</c:v>
                </c:pt>
                <c:pt idx="8">
                  <c:v>风湿病科</c:v>
                </c:pt>
                <c:pt idx="9">
                  <c:v>眼科</c:v>
                </c:pt>
                <c:pt idx="10">
                  <c:v>脑病三科</c:v>
                </c:pt>
                <c:pt idx="11">
                  <c:v>皮肤科</c:v>
                </c:pt>
                <c:pt idx="12">
                  <c:v>消化内科</c:v>
                </c:pt>
                <c:pt idx="13">
                  <c:v>血液科</c:v>
                </c:pt>
                <c:pt idx="14">
                  <c:v>普通外科</c:v>
                </c:pt>
                <c:pt idx="15">
                  <c:v>综合内科</c:v>
                </c:pt>
                <c:pt idx="16">
                  <c:v>针灸科</c:v>
                </c:pt>
                <c:pt idx="17">
                  <c:v>妇科</c:v>
                </c:pt>
                <c:pt idx="18">
                  <c:v>西区重症医学科</c:v>
                </c:pt>
                <c:pt idx="19">
                  <c:v>美容皮肤科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66.49348493402505</c:v>
                </c:pt>
                <c:pt idx="1">
                  <c:v>38.200443941197506</c:v>
                </c:pt>
                <c:pt idx="2">
                  <c:v>21.138740432320134</c:v>
                </c:pt>
                <c:pt idx="3">
                  <c:v>20.862700077844217</c:v>
                </c:pt>
                <c:pt idx="4">
                  <c:v>15.838176269085658</c:v>
                </c:pt>
                <c:pt idx="5">
                  <c:v>12.08023704390662</c:v>
                </c:pt>
                <c:pt idx="6">
                  <c:v>11.743057056822526</c:v>
                </c:pt>
                <c:pt idx="7">
                  <c:v>11.453164592058076</c:v>
                </c:pt>
                <c:pt idx="8">
                  <c:v>10.869606747964454</c:v>
                </c:pt>
                <c:pt idx="9">
                  <c:v>8.778440667259513</c:v>
                </c:pt>
                <c:pt idx="10">
                  <c:v>8.15114041728563</c:v>
                </c:pt>
                <c:pt idx="11">
                  <c:v>7.845070514401632</c:v>
                </c:pt>
                <c:pt idx="12">
                  <c:v>7.750541548760951</c:v>
                </c:pt>
                <c:pt idx="13">
                  <c:v>7.632398493486481</c:v>
                </c:pt>
                <c:pt idx="14">
                  <c:v>7.437758588095189</c:v>
                </c:pt>
                <c:pt idx="15">
                  <c:v>7.413337503231625</c:v>
                </c:pt>
                <c:pt idx="16">
                  <c:v>7.1546519370196915</c:v>
                </c:pt>
                <c:pt idx="17">
                  <c:v>6.8743936036629405</c:v>
                </c:pt>
                <c:pt idx="18">
                  <c:v>6.782104690408264</c:v>
                </c:pt>
                <c:pt idx="19">
                  <c:v>6.645784571445547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妇科妇二科合并</c:v>
                </c:pt>
                <c:pt idx="2">
                  <c:v>治未病中心</c:v>
                </c:pt>
                <c:pt idx="3">
                  <c:v>肝胆外科</c:v>
                </c:pt>
                <c:pt idx="4">
                  <c:v>儿科</c:v>
                </c:pt>
                <c:pt idx="5">
                  <c:v>骨科</c:v>
                </c:pt>
                <c:pt idx="6">
                  <c:v>肛肠科</c:v>
                </c:pt>
                <c:pt idx="7">
                  <c:v>肿瘤内科</c:v>
                </c:pt>
                <c:pt idx="8">
                  <c:v>风湿病科</c:v>
                </c:pt>
                <c:pt idx="9">
                  <c:v>眼科</c:v>
                </c:pt>
                <c:pt idx="10">
                  <c:v>脑病三科</c:v>
                </c:pt>
                <c:pt idx="11">
                  <c:v>皮肤科</c:v>
                </c:pt>
                <c:pt idx="12">
                  <c:v>消化内科</c:v>
                </c:pt>
                <c:pt idx="13">
                  <c:v>血液科</c:v>
                </c:pt>
                <c:pt idx="14">
                  <c:v>普通外科</c:v>
                </c:pt>
                <c:pt idx="15">
                  <c:v>综合内科</c:v>
                </c:pt>
                <c:pt idx="16">
                  <c:v>针灸科</c:v>
                </c:pt>
                <c:pt idx="17">
                  <c:v>妇科</c:v>
                </c:pt>
                <c:pt idx="18">
                  <c:v>西区重症医学科</c:v>
                </c:pt>
                <c:pt idx="19">
                  <c:v>美容皮肤科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39.35310415368515</c:v>
                </c:pt>
                <c:pt idx="1">
                  <c:v>51.88932134224251</c:v>
                </c:pt>
                <c:pt idx="2">
                  <c:v>55.860591693268944</c:v>
                </c:pt>
                <c:pt idx="3">
                  <c:v>50.36833883882086</c:v>
                </c:pt>
                <c:pt idx="4">
                  <c:v>35.01203066288063</c:v>
                </c:pt>
                <c:pt idx="5">
                  <c:v>57.32039556003155</c:v>
                </c:pt>
                <c:pt idx="6">
                  <c:v>60.41752204953606</c:v>
                </c:pt>
                <c:pt idx="7">
                  <c:v>44.918632118308494</c:v>
                </c:pt>
                <c:pt idx="8">
                  <c:v>51.22120685890077</c:v>
                </c:pt>
                <c:pt idx="9">
                  <c:v>45.11806155110549</c:v>
                </c:pt>
                <c:pt idx="10">
                  <c:v>56.8032245192732</c:v>
                </c:pt>
                <c:pt idx="11">
                  <c:v>43.777027557674685</c:v>
                </c:pt>
                <c:pt idx="12">
                  <c:v>62.688655338586535</c:v>
                </c:pt>
                <c:pt idx="13">
                  <c:v>55.04926215388669</c:v>
                </c:pt>
                <c:pt idx="14">
                  <c:v>46.14825295618241</c:v>
                </c:pt>
                <c:pt idx="15">
                  <c:v>59.19155032864072</c:v>
                </c:pt>
                <c:pt idx="16">
                  <c:v>64.90349573040584</c:v>
                </c:pt>
                <c:pt idx="17">
                  <c:v>40.1871541180484</c:v>
                </c:pt>
                <c:pt idx="18">
                  <c:v>54.04603675498027</c:v>
                </c:pt>
                <c:pt idx="19">
                  <c:v>45.63375235278816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妇科妇二科合并</c:v>
                </c:pt>
                <c:pt idx="2">
                  <c:v>治未病中心</c:v>
                </c:pt>
                <c:pt idx="3">
                  <c:v>肝胆外科</c:v>
                </c:pt>
                <c:pt idx="4">
                  <c:v>儿科</c:v>
                </c:pt>
                <c:pt idx="5">
                  <c:v>骨科</c:v>
                </c:pt>
                <c:pt idx="6">
                  <c:v>肛肠科</c:v>
                </c:pt>
                <c:pt idx="7">
                  <c:v>肿瘤内科</c:v>
                </c:pt>
                <c:pt idx="8">
                  <c:v>风湿病科</c:v>
                </c:pt>
                <c:pt idx="9">
                  <c:v>眼科</c:v>
                </c:pt>
                <c:pt idx="10">
                  <c:v>脑病三科</c:v>
                </c:pt>
                <c:pt idx="11">
                  <c:v>皮肤科</c:v>
                </c:pt>
                <c:pt idx="12">
                  <c:v>消化内科</c:v>
                </c:pt>
                <c:pt idx="13">
                  <c:v>血液科</c:v>
                </c:pt>
                <c:pt idx="14">
                  <c:v>普通外科</c:v>
                </c:pt>
                <c:pt idx="15">
                  <c:v>综合内科</c:v>
                </c:pt>
                <c:pt idx="16">
                  <c:v>针灸科</c:v>
                </c:pt>
                <c:pt idx="17">
                  <c:v>妇科</c:v>
                </c:pt>
                <c:pt idx="18">
                  <c:v>西区重症医学科</c:v>
                </c:pt>
                <c:pt idx="19">
                  <c:v>美容皮肤科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66.49348493402505</c:v>
                </c:pt>
                <c:pt idx="1">
                  <c:v>38.200443941197506</c:v>
                </c:pt>
                <c:pt idx="2">
                  <c:v>21.138740432320134</c:v>
                </c:pt>
                <c:pt idx="3">
                  <c:v>20.862700077844217</c:v>
                </c:pt>
                <c:pt idx="4">
                  <c:v>15.838176269085658</c:v>
                </c:pt>
                <c:pt idx="5">
                  <c:v>12.08023704390662</c:v>
                </c:pt>
                <c:pt idx="6">
                  <c:v>11.743057056822526</c:v>
                </c:pt>
                <c:pt idx="7">
                  <c:v>11.453164592058076</c:v>
                </c:pt>
                <c:pt idx="8">
                  <c:v>10.869606747964454</c:v>
                </c:pt>
                <c:pt idx="9">
                  <c:v>8.778440667259513</c:v>
                </c:pt>
                <c:pt idx="10">
                  <c:v>8.15114041728563</c:v>
                </c:pt>
                <c:pt idx="11">
                  <c:v>7.845070514401632</c:v>
                </c:pt>
                <c:pt idx="12">
                  <c:v>7.750541548760951</c:v>
                </c:pt>
                <c:pt idx="13">
                  <c:v>7.632398493486481</c:v>
                </c:pt>
                <c:pt idx="14">
                  <c:v>7.437758588095189</c:v>
                </c:pt>
                <c:pt idx="15">
                  <c:v>7.413337503231625</c:v>
                </c:pt>
                <c:pt idx="16">
                  <c:v>7.1546519370196915</c:v>
                </c:pt>
                <c:pt idx="17">
                  <c:v>6.8743936036629405</c:v>
                </c:pt>
                <c:pt idx="18">
                  <c:v>6.782104690408264</c:v>
                </c:pt>
                <c:pt idx="19">
                  <c:v>6.645784571445547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妇科妇二科合并</c:v>
                </c:pt>
                <c:pt idx="2">
                  <c:v>治未病中心</c:v>
                </c:pt>
                <c:pt idx="3">
                  <c:v>肝胆外科</c:v>
                </c:pt>
                <c:pt idx="4">
                  <c:v>儿科</c:v>
                </c:pt>
                <c:pt idx="5">
                  <c:v>骨科</c:v>
                </c:pt>
                <c:pt idx="6">
                  <c:v>肛肠科</c:v>
                </c:pt>
                <c:pt idx="7">
                  <c:v>肿瘤内科</c:v>
                </c:pt>
                <c:pt idx="8">
                  <c:v>风湿病科</c:v>
                </c:pt>
                <c:pt idx="9">
                  <c:v>眼科</c:v>
                </c:pt>
                <c:pt idx="10">
                  <c:v>脑病三科</c:v>
                </c:pt>
                <c:pt idx="11">
                  <c:v>皮肤科</c:v>
                </c:pt>
                <c:pt idx="12">
                  <c:v>消化内科</c:v>
                </c:pt>
                <c:pt idx="13">
                  <c:v>血液科</c:v>
                </c:pt>
                <c:pt idx="14">
                  <c:v>普通外科</c:v>
                </c:pt>
                <c:pt idx="15">
                  <c:v>综合内科</c:v>
                </c:pt>
                <c:pt idx="16">
                  <c:v>针灸科</c:v>
                </c:pt>
                <c:pt idx="17">
                  <c:v>妇科</c:v>
                </c:pt>
                <c:pt idx="18">
                  <c:v>西区重症医学科</c:v>
                </c:pt>
                <c:pt idx="19">
                  <c:v>美容皮肤科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42.86508238593795</c:v>
                </c:pt>
                <c:pt idx="1">
                  <c:v>56.05988153488441</c:v>
                </c:pt>
                <c:pt idx="2">
                  <c:v>38.146734311157</c:v>
                </c:pt>
                <c:pt idx="3">
                  <c:v>29.630386924262986</c:v>
                </c:pt>
                <c:pt idx="4">
                  <c:v>49.29609286290489</c:v>
                </c:pt>
                <c:pt idx="5">
                  <c:v>51.475468079849634</c:v>
                </c:pt>
                <c:pt idx="6">
                  <c:v>59.967325807460156</c:v>
                </c:pt>
                <c:pt idx="7">
                  <c:v>41.215664588433405</c:v>
                </c:pt>
                <c:pt idx="8">
                  <c:v>60.62605525735667</c:v>
                </c:pt>
                <c:pt idx="9">
                  <c:v>54.29735164860076</c:v>
                </c:pt>
                <c:pt idx="10">
                  <c:v>47.288900740038095</c:v>
                </c:pt>
                <c:pt idx="11">
                  <c:v>44.41701063506762</c:v>
                </c:pt>
                <c:pt idx="12">
                  <c:v>47.51891743782882</c:v>
                </c:pt>
                <c:pt idx="13">
                  <c:v>45.58343047019047</c:v>
                </c:pt>
                <c:pt idx="14">
                  <c:v>54.38468990036319</c:v>
                </c:pt>
                <c:pt idx="15">
                  <c:v>56.606668909639545</c:v>
                </c:pt>
                <c:pt idx="16">
                  <c:v>54.23748933627434</c:v>
                </c:pt>
                <c:pt idx="17">
                  <c:v>53.763041200081815</c:v>
                </c:pt>
                <c:pt idx="18">
                  <c:v>55.6625840503063</c:v>
                </c:pt>
                <c:pt idx="19">
                  <c:v>56.41893159721071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妇科妇二科合并</c:v>
                </c:pt>
                <c:pt idx="2">
                  <c:v>治未病中心</c:v>
                </c:pt>
                <c:pt idx="3">
                  <c:v>肝胆外科</c:v>
                </c:pt>
                <c:pt idx="4">
                  <c:v>儿科</c:v>
                </c:pt>
                <c:pt idx="5">
                  <c:v>骨科</c:v>
                </c:pt>
                <c:pt idx="6">
                  <c:v>肛肠科</c:v>
                </c:pt>
                <c:pt idx="7">
                  <c:v>肿瘤内科</c:v>
                </c:pt>
                <c:pt idx="8">
                  <c:v>风湿病科</c:v>
                </c:pt>
                <c:pt idx="9">
                  <c:v>眼科</c:v>
                </c:pt>
                <c:pt idx="10">
                  <c:v>脑病三科</c:v>
                </c:pt>
                <c:pt idx="11">
                  <c:v>皮肤科</c:v>
                </c:pt>
                <c:pt idx="12">
                  <c:v>消化内科</c:v>
                </c:pt>
                <c:pt idx="13">
                  <c:v>血液科</c:v>
                </c:pt>
                <c:pt idx="14">
                  <c:v>普通外科</c:v>
                </c:pt>
                <c:pt idx="15">
                  <c:v>综合内科</c:v>
                </c:pt>
                <c:pt idx="16">
                  <c:v>针灸科</c:v>
                </c:pt>
                <c:pt idx="17">
                  <c:v>妇科</c:v>
                </c:pt>
                <c:pt idx="18">
                  <c:v>西区重症医学科</c:v>
                </c:pt>
                <c:pt idx="19">
                  <c:v>美容皮肤科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66.49348493402505</c:v>
                </c:pt>
                <c:pt idx="1">
                  <c:v>38.200443941197506</c:v>
                </c:pt>
                <c:pt idx="2">
                  <c:v>21.138740432320134</c:v>
                </c:pt>
                <c:pt idx="3">
                  <c:v>20.862700077844217</c:v>
                </c:pt>
                <c:pt idx="4">
                  <c:v>15.838176269085658</c:v>
                </c:pt>
                <c:pt idx="5">
                  <c:v>12.08023704390662</c:v>
                </c:pt>
                <c:pt idx="6">
                  <c:v>11.743057056822526</c:v>
                </c:pt>
                <c:pt idx="7">
                  <c:v>11.453164592058076</c:v>
                </c:pt>
                <c:pt idx="8">
                  <c:v>10.869606747964454</c:v>
                </c:pt>
                <c:pt idx="9">
                  <c:v>8.778440667259513</c:v>
                </c:pt>
                <c:pt idx="10">
                  <c:v>8.15114041728563</c:v>
                </c:pt>
                <c:pt idx="11">
                  <c:v>7.845070514401632</c:v>
                </c:pt>
                <c:pt idx="12">
                  <c:v>7.750541548760951</c:v>
                </c:pt>
                <c:pt idx="13">
                  <c:v>7.632398493486481</c:v>
                </c:pt>
                <c:pt idx="14">
                  <c:v>7.437758588095189</c:v>
                </c:pt>
                <c:pt idx="15">
                  <c:v>7.413337503231625</c:v>
                </c:pt>
                <c:pt idx="16">
                  <c:v>7.1546519370196915</c:v>
                </c:pt>
                <c:pt idx="17">
                  <c:v>6.8743936036629405</c:v>
                </c:pt>
                <c:pt idx="18">
                  <c:v>6.782104690408264</c:v>
                </c:pt>
                <c:pt idx="19">
                  <c:v>6.645784571445547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妇科妇二科合并</c:v>
                </c:pt>
                <c:pt idx="2">
                  <c:v>治未病中心</c:v>
                </c:pt>
                <c:pt idx="3">
                  <c:v>肝胆外科</c:v>
                </c:pt>
                <c:pt idx="4">
                  <c:v>儿科</c:v>
                </c:pt>
                <c:pt idx="5">
                  <c:v>骨科</c:v>
                </c:pt>
                <c:pt idx="6">
                  <c:v>肛肠科</c:v>
                </c:pt>
                <c:pt idx="7">
                  <c:v>肿瘤内科</c:v>
                </c:pt>
                <c:pt idx="8">
                  <c:v>风湿病科</c:v>
                </c:pt>
                <c:pt idx="9">
                  <c:v>眼科</c:v>
                </c:pt>
                <c:pt idx="10">
                  <c:v>脑病三科</c:v>
                </c:pt>
                <c:pt idx="11">
                  <c:v>皮肤科</c:v>
                </c:pt>
                <c:pt idx="12">
                  <c:v>消化内科</c:v>
                </c:pt>
                <c:pt idx="13">
                  <c:v>血液科</c:v>
                </c:pt>
                <c:pt idx="14">
                  <c:v>普通外科</c:v>
                </c:pt>
                <c:pt idx="15">
                  <c:v>综合内科</c:v>
                </c:pt>
                <c:pt idx="16">
                  <c:v>针灸科</c:v>
                </c:pt>
                <c:pt idx="17">
                  <c:v>妇科</c:v>
                </c:pt>
                <c:pt idx="18">
                  <c:v>西区重症医学科</c:v>
                </c:pt>
                <c:pt idx="19">
                  <c:v>美容皮肤科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16.893519711124675</c:v>
                </c:pt>
                <c:pt idx="1">
                  <c:v>32.89268613743828</c:v>
                </c:pt>
                <c:pt idx="2">
                  <c:v>41.215992324376245</c:v>
                </c:pt>
                <c:pt idx="3">
                  <c:v>49.01076791214622</c:v>
                </c:pt>
                <c:pt idx="4">
                  <c:v>57.35064888986007</c:v>
                </c:pt>
                <c:pt idx="5">
                  <c:v>64.07319058363942</c:v>
                </c:pt>
                <c:pt idx="6">
                  <c:v>44.332300454355156</c:v>
                </c:pt>
                <c:pt idx="7">
                  <c:v>49.48263517313866</c:v>
                </c:pt>
                <c:pt idx="8">
                  <c:v>46.234770136618344</c:v>
                </c:pt>
                <c:pt idx="9">
                  <c:v>45.00740097991914</c:v>
                </c:pt>
                <c:pt idx="10">
                  <c:v>26.530406002096214</c:v>
                </c:pt>
                <c:pt idx="11">
                  <c:v>50.16962323917189</c:v>
                </c:pt>
                <c:pt idx="12">
                  <c:v>46.57525170680728</c:v>
                </c:pt>
                <c:pt idx="13">
                  <c:v>39.67739495299803</c:v>
                </c:pt>
                <c:pt idx="14">
                  <c:v>50.738183429546154</c:v>
                </c:pt>
                <c:pt idx="15">
                  <c:v>37.816674144208385</c:v>
                </c:pt>
                <c:pt idx="16">
                  <c:v>41.1648532050841</c:v>
                </c:pt>
                <c:pt idx="17">
                  <c:v>49.090391508652075</c:v>
                </c:pt>
                <c:pt idx="18">
                  <c:v>36.73449522677675</c:v>
                </c:pt>
                <c:pt idx="19">
                  <c:v>58.51681358049474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妇科妇二科合并</c:v>
                </c:pt>
                <c:pt idx="2">
                  <c:v>治未病中心</c:v>
                </c:pt>
                <c:pt idx="3">
                  <c:v>肝胆外科</c:v>
                </c:pt>
                <c:pt idx="4">
                  <c:v>儿科</c:v>
                </c:pt>
                <c:pt idx="5">
                  <c:v>骨科</c:v>
                </c:pt>
                <c:pt idx="6">
                  <c:v>肛肠科</c:v>
                </c:pt>
                <c:pt idx="7">
                  <c:v>肿瘤内科</c:v>
                </c:pt>
                <c:pt idx="8">
                  <c:v>风湿病科</c:v>
                </c:pt>
                <c:pt idx="9">
                  <c:v>眼科</c:v>
                </c:pt>
                <c:pt idx="10">
                  <c:v>脑病三科</c:v>
                </c:pt>
                <c:pt idx="11">
                  <c:v>皮肤科</c:v>
                </c:pt>
                <c:pt idx="12">
                  <c:v>消化内科</c:v>
                </c:pt>
                <c:pt idx="13">
                  <c:v>血液科</c:v>
                </c:pt>
                <c:pt idx="14">
                  <c:v>普通外科</c:v>
                </c:pt>
                <c:pt idx="15">
                  <c:v>综合内科</c:v>
                </c:pt>
                <c:pt idx="16">
                  <c:v>针灸科</c:v>
                </c:pt>
                <c:pt idx="17">
                  <c:v>妇科</c:v>
                </c:pt>
                <c:pt idx="18">
                  <c:v>西区重症医学科</c:v>
                </c:pt>
                <c:pt idx="19">
                  <c:v>美容皮肤科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66.49348493402505</c:v>
                </c:pt>
                <c:pt idx="1">
                  <c:v>38.200443941197506</c:v>
                </c:pt>
                <c:pt idx="2">
                  <c:v>21.138740432320134</c:v>
                </c:pt>
                <c:pt idx="3">
                  <c:v>20.862700077844217</c:v>
                </c:pt>
                <c:pt idx="4">
                  <c:v>15.838176269085658</c:v>
                </c:pt>
                <c:pt idx="5">
                  <c:v>12.08023704390662</c:v>
                </c:pt>
                <c:pt idx="6">
                  <c:v>11.743057056822526</c:v>
                </c:pt>
                <c:pt idx="7">
                  <c:v>11.453164592058076</c:v>
                </c:pt>
                <c:pt idx="8">
                  <c:v>10.869606747964454</c:v>
                </c:pt>
                <c:pt idx="9">
                  <c:v>8.778440667259513</c:v>
                </c:pt>
                <c:pt idx="10">
                  <c:v>8.15114041728563</c:v>
                </c:pt>
                <c:pt idx="11">
                  <c:v>7.845070514401632</c:v>
                </c:pt>
                <c:pt idx="12">
                  <c:v>7.750541548760951</c:v>
                </c:pt>
                <c:pt idx="13">
                  <c:v>7.632398493486481</c:v>
                </c:pt>
                <c:pt idx="14">
                  <c:v>7.437758588095189</c:v>
                </c:pt>
                <c:pt idx="15">
                  <c:v>7.413337503231625</c:v>
                </c:pt>
                <c:pt idx="16">
                  <c:v>7.1546519370196915</c:v>
                </c:pt>
                <c:pt idx="17">
                  <c:v>6.8743936036629405</c:v>
                </c:pt>
                <c:pt idx="18">
                  <c:v>6.782104690408264</c:v>
                </c:pt>
                <c:pt idx="19">
                  <c:v>6.645784571445547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妇科妇二科合并</c:v>
                </c:pt>
                <c:pt idx="2">
                  <c:v>治未病中心</c:v>
                </c:pt>
                <c:pt idx="3">
                  <c:v>肝胆外科</c:v>
                </c:pt>
                <c:pt idx="4">
                  <c:v>儿科</c:v>
                </c:pt>
                <c:pt idx="5">
                  <c:v>骨科</c:v>
                </c:pt>
                <c:pt idx="6">
                  <c:v>肛肠科</c:v>
                </c:pt>
                <c:pt idx="7">
                  <c:v>肿瘤内科</c:v>
                </c:pt>
                <c:pt idx="8">
                  <c:v>风湿病科</c:v>
                </c:pt>
                <c:pt idx="9">
                  <c:v>眼科</c:v>
                </c:pt>
                <c:pt idx="10">
                  <c:v>脑病三科</c:v>
                </c:pt>
                <c:pt idx="11">
                  <c:v>皮肤科</c:v>
                </c:pt>
                <c:pt idx="12">
                  <c:v>消化内科</c:v>
                </c:pt>
                <c:pt idx="13">
                  <c:v>血液科</c:v>
                </c:pt>
                <c:pt idx="14">
                  <c:v>普通外科</c:v>
                </c:pt>
                <c:pt idx="15">
                  <c:v>综合内科</c:v>
                </c:pt>
                <c:pt idx="16">
                  <c:v>针灸科</c:v>
                </c:pt>
                <c:pt idx="17">
                  <c:v>妇科</c:v>
                </c:pt>
                <c:pt idx="18">
                  <c:v>西区重症医学科</c:v>
                </c:pt>
                <c:pt idx="19">
                  <c:v>美容皮肤科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2.5051169345363866</c:v>
                </c:pt>
                <c:pt idx="1">
                  <c:v>26.888383745007868</c:v>
                </c:pt>
                <c:pt idx="2">
                  <c:v>28.000756165466274</c:v>
                </c:pt>
                <c:pt idx="3">
                  <c:v>23.29896722562256</c:v>
                </c:pt>
                <c:pt idx="4">
                  <c:v>30.3543170759894</c:v>
                </c:pt>
                <c:pt idx="5">
                  <c:v>2.6983668935131258</c:v>
                </c:pt>
                <c:pt idx="6">
                  <c:v>4.615288667245338</c:v>
                </c:pt>
                <c:pt idx="7">
                  <c:v>3.56210187635523</c:v>
                </c:pt>
                <c:pt idx="8">
                  <c:v>3.3980289997657307</c:v>
                </c:pt>
                <c:pt idx="9">
                  <c:v>6.53596663915385</c:v>
                </c:pt>
                <c:pt idx="10">
                  <c:v>2.5403187096128</c:v>
                </c:pt>
                <c:pt idx="11">
                  <c:v>5.083987770175975</c:v>
                </c:pt>
                <c:pt idx="12">
                  <c:v>1.7726947722819468</c:v>
                </c:pt>
                <c:pt idx="13">
                  <c:v>2.562087146102028</c:v>
                </c:pt>
                <c:pt idx="14">
                  <c:v>8.290587531230042</c:v>
                </c:pt>
                <c:pt idx="15">
                  <c:v>4.9917433144812975</c:v>
                </c:pt>
                <c:pt idx="16">
                  <c:v>5.43102136477969</c:v>
                </c:pt>
                <c:pt idx="17">
                  <c:v>4.022509525635158</c:v>
                </c:pt>
                <c:pt idx="18">
                  <c:v>6.341665317588419</c:v>
                </c:pt>
                <c:pt idx="19">
                  <c:v>5.578204725633405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妇科妇二科合并</c:v>
                </c:pt>
                <c:pt idx="2">
                  <c:v>治未病中心</c:v>
                </c:pt>
                <c:pt idx="3">
                  <c:v>肝胆外科</c:v>
                </c:pt>
                <c:pt idx="4">
                  <c:v>儿科</c:v>
                </c:pt>
                <c:pt idx="5">
                  <c:v>骨科</c:v>
                </c:pt>
                <c:pt idx="6">
                  <c:v>肛肠科</c:v>
                </c:pt>
                <c:pt idx="7">
                  <c:v>肿瘤内科</c:v>
                </c:pt>
                <c:pt idx="8">
                  <c:v>风湿病科</c:v>
                </c:pt>
                <c:pt idx="9">
                  <c:v>眼科</c:v>
                </c:pt>
                <c:pt idx="10">
                  <c:v>脑病三科</c:v>
                </c:pt>
                <c:pt idx="11">
                  <c:v>皮肤科</c:v>
                </c:pt>
                <c:pt idx="12">
                  <c:v>消化内科</c:v>
                </c:pt>
                <c:pt idx="13">
                  <c:v>血液科</c:v>
                </c:pt>
                <c:pt idx="14">
                  <c:v>普通外科</c:v>
                </c:pt>
                <c:pt idx="15">
                  <c:v>综合内科</c:v>
                </c:pt>
                <c:pt idx="16">
                  <c:v>针灸科</c:v>
                </c:pt>
                <c:pt idx="17">
                  <c:v>妇科</c:v>
                </c:pt>
                <c:pt idx="18">
                  <c:v>西区重症医学科</c:v>
                </c:pt>
                <c:pt idx="19">
                  <c:v>美容皮肤科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66.49348493402505</c:v>
                </c:pt>
                <c:pt idx="1">
                  <c:v>38.200443941197506</c:v>
                </c:pt>
                <c:pt idx="2">
                  <c:v>21.138740432320134</c:v>
                </c:pt>
                <c:pt idx="3">
                  <c:v>20.862700077844217</c:v>
                </c:pt>
                <c:pt idx="4">
                  <c:v>15.838176269085658</c:v>
                </c:pt>
                <c:pt idx="5">
                  <c:v>12.08023704390662</c:v>
                </c:pt>
                <c:pt idx="6">
                  <c:v>11.743057056822526</c:v>
                </c:pt>
                <c:pt idx="7">
                  <c:v>11.453164592058076</c:v>
                </c:pt>
                <c:pt idx="8">
                  <c:v>10.869606747964454</c:v>
                </c:pt>
                <c:pt idx="9">
                  <c:v>8.778440667259513</c:v>
                </c:pt>
                <c:pt idx="10">
                  <c:v>8.15114041728563</c:v>
                </c:pt>
                <c:pt idx="11">
                  <c:v>7.845070514401632</c:v>
                </c:pt>
                <c:pt idx="12">
                  <c:v>7.750541548760951</c:v>
                </c:pt>
                <c:pt idx="13">
                  <c:v>7.632398493486481</c:v>
                </c:pt>
                <c:pt idx="14">
                  <c:v>7.437758588095189</c:v>
                </c:pt>
                <c:pt idx="15">
                  <c:v>7.413337503231625</c:v>
                </c:pt>
                <c:pt idx="16">
                  <c:v>7.1546519370196915</c:v>
                </c:pt>
                <c:pt idx="17">
                  <c:v>6.8743936036629405</c:v>
                </c:pt>
                <c:pt idx="18">
                  <c:v>6.782104690408264</c:v>
                </c:pt>
                <c:pt idx="19">
                  <c:v>6.645784571445547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妇科妇二科合并</c:v>
                </c:pt>
                <c:pt idx="2">
                  <c:v>治未病中心</c:v>
                </c:pt>
                <c:pt idx="3">
                  <c:v>肝胆外科</c:v>
                </c:pt>
                <c:pt idx="4">
                  <c:v>儿科</c:v>
                </c:pt>
                <c:pt idx="5">
                  <c:v>骨科</c:v>
                </c:pt>
                <c:pt idx="6">
                  <c:v>肛肠科</c:v>
                </c:pt>
                <c:pt idx="7">
                  <c:v>肿瘤内科</c:v>
                </c:pt>
                <c:pt idx="8">
                  <c:v>风湿病科</c:v>
                </c:pt>
                <c:pt idx="9">
                  <c:v>眼科</c:v>
                </c:pt>
                <c:pt idx="10">
                  <c:v>脑病三科</c:v>
                </c:pt>
                <c:pt idx="11">
                  <c:v>皮肤科</c:v>
                </c:pt>
                <c:pt idx="12">
                  <c:v>消化内科</c:v>
                </c:pt>
                <c:pt idx="13">
                  <c:v>血液科</c:v>
                </c:pt>
                <c:pt idx="14">
                  <c:v>普通外科</c:v>
                </c:pt>
                <c:pt idx="15">
                  <c:v>综合内科</c:v>
                </c:pt>
                <c:pt idx="16">
                  <c:v>针灸科</c:v>
                </c:pt>
                <c:pt idx="17">
                  <c:v>妇科</c:v>
                </c:pt>
                <c:pt idx="18">
                  <c:v>西区重症医学科</c:v>
                </c:pt>
                <c:pt idx="19">
                  <c:v>美容皮肤科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33.04889291260351</c:v>
                </c:pt>
                <c:pt idx="1">
                  <c:v>63.860196689818615</c:v>
                </c:pt>
                <c:pt idx="2">
                  <c:v>38.95730614381619</c:v>
                </c:pt>
                <c:pt idx="3">
                  <c:v>59.35058825628872</c:v>
                </c:pt>
                <c:pt idx="4">
                  <c:v>58.17298320029061</c:v>
                </c:pt>
                <c:pt idx="5">
                  <c:v>70.57291016743956</c:v>
                </c:pt>
                <c:pt idx="6">
                  <c:v>52.077861269383526</c:v>
                </c:pt>
                <c:pt idx="7">
                  <c:v>52.28134699965863</c:v>
                </c:pt>
                <c:pt idx="8">
                  <c:v>35.07480204743114</c:v>
                </c:pt>
                <c:pt idx="9">
                  <c:v>65.12424414170617</c:v>
                </c:pt>
                <c:pt idx="10">
                  <c:v>29.453900794373357</c:v>
                </c:pt>
                <c:pt idx="11">
                  <c:v>23.8312004762421</c:v>
                </c:pt>
                <c:pt idx="12">
                  <c:v>48.160680033908285</c:v>
                </c:pt>
                <c:pt idx="13">
                  <c:v>25.6379325483714</c:v>
                </c:pt>
                <c:pt idx="14">
                  <c:v>60.93069875161073</c:v>
                </c:pt>
                <c:pt idx="15">
                  <c:v>62.86781755997959</c:v>
                </c:pt>
                <c:pt idx="16">
                  <c:v>69.7675589166502</c:v>
                </c:pt>
                <c:pt idx="17">
                  <c:v>65.84851364891658</c:v>
                </c:pt>
                <c:pt idx="18">
                  <c:v>45.12595906879287</c:v>
                </c:pt>
                <c:pt idx="19">
                  <c:v>30.08700699534923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地位影响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妇科妇二科合并</c:v>
                </c:pt>
                <c:pt idx="2">
                  <c:v>治未病中心</c:v>
                </c:pt>
                <c:pt idx="3">
                  <c:v>肝胆外科</c:v>
                </c:pt>
                <c:pt idx="4">
                  <c:v>儿科</c:v>
                </c:pt>
                <c:pt idx="5">
                  <c:v>骨科</c:v>
                </c:pt>
                <c:pt idx="6">
                  <c:v>肛肠科</c:v>
                </c:pt>
                <c:pt idx="7">
                  <c:v>肿瘤内科</c:v>
                </c:pt>
                <c:pt idx="8">
                  <c:v>风湿病科</c:v>
                </c:pt>
                <c:pt idx="9">
                  <c:v>眼科</c:v>
                </c:pt>
                <c:pt idx="10">
                  <c:v>脑病三科</c:v>
                </c:pt>
                <c:pt idx="11">
                  <c:v>皮肤科</c:v>
                </c:pt>
                <c:pt idx="12">
                  <c:v>消化内科</c:v>
                </c:pt>
                <c:pt idx="13">
                  <c:v>血液科</c:v>
                </c:pt>
                <c:pt idx="14">
                  <c:v>普通外科</c:v>
                </c:pt>
                <c:pt idx="15">
                  <c:v>综合内科</c:v>
                </c:pt>
                <c:pt idx="16">
                  <c:v>针灸科</c:v>
                </c:pt>
                <c:pt idx="17">
                  <c:v>妇科</c:v>
                </c:pt>
                <c:pt idx="18">
                  <c:v>西区重症医学科</c:v>
                </c:pt>
                <c:pt idx="19">
                  <c:v>美容皮肤科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66.49348493402505</c:v>
                </c:pt>
                <c:pt idx="1">
                  <c:v>38.200443941197506</c:v>
                </c:pt>
                <c:pt idx="2">
                  <c:v>21.138740432320134</c:v>
                </c:pt>
                <c:pt idx="3">
                  <c:v>20.862700077844217</c:v>
                </c:pt>
                <c:pt idx="4">
                  <c:v>15.838176269085658</c:v>
                </c:pt>
                <c:pt idx="5">
                  <c:v>12.08023704390662</c:v>
                </c:pt>
                <c:pt idx="6">
                  <c:v>11.743057056822526</c:v>
                </c:pt>
                <c:pt idx="7">
                  <c:v>11.453164592058076</c:v>
                </c:pt>
                <c:pt idx="8">
                  <c:v>10.869606747964454</c:v>
                </c:pt>
                <c:pt idx="9">
                  <c:v>8.778440667259513</c:v>
                </c:pt>
                <c:pt idx="10">
                  <c:v>8.15114041728563</c:v>
                </c:pt>
                <c:pt idx="11">
                  <c:v>7.845070514401632</c:v>
                </c:pt>
                <c:pt idx="12">
                  <c:v>7.750541548760951</c:v>
                </c:pt>
                <c:pt idx="13">
                  <c:v>7.632398493486481</c:v>
                </c:pt>
                <c:pt idx="14">
                  <c:v>7.437758588095189</c:v>
                </c:pt>
                <c:pt idx="15">
                  <c:v>7.413337503231625</c:v>
                </c:pt>
                <c:pt idx="16">
                  <c:v>7.1546519370196915</c:v>
                </c:pt>
                <c:pt idx="17">
                  <c:v>6.8743936036629405</c:v>
                </c:pt>
                <c:pt idx="18">
                  <c:v>6.782104690408264</c:v>
                </c:pt>
                <c:pt idx="19">
                  <c:v>6.645784571445547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妇科妇二科合并</c:v>
                </c:pt>
                <c:pt idx="2">
                  <c:v>治未病中心</c:v>
                </c:pt>
                <c:pt idx="3">
                  <c:v>肝胆外科</c:v>
                </c:pt>
                <c:pt idx="4">
                  <c:v>儿科</c:v>
                </c:pt>
                <c:pt idx="5">
                  <c:v>骨科</c:v>
                </c:pt>
                <c:pt idx="6">
                  <c:v>肛肠科</c:v>
                </c:pt>
                <c:pt idx="7">
                  <c:v>肿瘤内科</c:v>
                </c:pt>
                <c:pt idx="8">
                  <c:v>风湿病科</c:v>
                </c:pt>
                <c:pt idx="9">
                  <c:v>眼科</c:v>
                </c:pt>
                <c:pt idx="10">
                  <c:v>脑病三科</c:v>
                </c:pt>
                <c:pt idx="11">
                  <c:v>皮肤科</c:v>
                </c:pt>
                <c:pt idx="12">
                  <c:v>消化内科</c:v>
                </c:pt>
                <c:pt idx="13">
                  <c:v>血液科</c:v>
                </c:pt>
                <c:pt idx="14">
                  <c:v>普通外科</c:v>
                </c:pt>
                <c:pt idx="15">
                  <c:v>综合内科</c:v>
                </c:pt>
                <c:pt idx="16">
                  <c:v>针灸科</c:v>
                </c:pt>
                <c:pt idx="17">
                  <c:v>妇科</c:v>
                </c:pt>
                <c:pt idx="18">
                  <c:v>西区重症医学科</c:v>
                </c:pt>
                <c:pt idx="19">
                  <c:v>美容皮肤科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64.72426653640106</c:v>
                </c:pt>
                <c:pt idx="1">
                  <c:v>30.6687056288855</c:v>
                </c:pt>
                <c:pt idx="2">
                  <c:v>50.62872542377399</c:v>
                </c:pt>
                <c:pt idx="3">
                  <c:v>73.41075341236711</c:v>
                </c:pt>
                <c:pt idx="4">
                  <c:v>60.26070691678134</c:v>
                </c:pt>
                <c:pt idx="5">
                  <c:v>55.52745672987123</c:v>
                </c:pt>
                <c:pt idx="6">
                  <c:v>47.37202111408549</c:v>
                </c:pt>
                <c:pt idx="7">
                  <c:v>54.432038705052605</c:v>
                </c:pt>
                <c:pt idx="8">
                  <c:v>25.497899363839746</c:v>
                </c:pt>
                <c:pt idx="9">
                  <c:v>49.03711031710219</c:v>
                </c:pt>
                <c:pt idx="10">
                  <c:v>36.26331738342467</c:v>
                </c:pt>
                <c:pt idx="11">
                  <c:v>10.127858252634212</c:v>
                </c:pt>
                <c:pt idx="12">
                  <c:v>40.78051908419087</c:v>
                </c:pt>
                <c:pt idx="13">
                  <c:v>65.46227601020837</c:v>
                </c:pt>
                <c:pt idx="14">
                  <c:v>40.799230657529336</c:v>
                </c:pt>
                <c:pt idx="15">
                  <c:v>53.65630088434131</c:v>
                </c:pt>
                <c:pt idx="16">
                  <c:v>43.98536569265875</c:v>
                </c:pt>
                <c:pt idx="17">
                  <c:v>81.10673620857463</c:v>
                </c:pt>
                <c:pt idx="18">
                  <c:v>42.66880186525589</c:v>
                </c:pt>
                <c:pt idx="19">
                  <c:v>54.949902096384825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妇科妇二科合并</c:v>
                </c:pt>
                <c:pt idx="2">
                  <c:v>治未病中心</c:v>
                </c:pt>
                <c:pt idx="3">
                  <c:v>肝胆外科</c:v>
                </c:pt>
                <c:pt idx="4">
                  <c:v>儿科</c:v>
                </c:pt>
                <c:pt idx="5">
                  <c:v>骨科</c:v>
                </c:pt>
                <c:pt idx="6">
                  <c:v>肛肠科</c:v>
                </c:pt>
                <c:pt idx="7">
                  <c:v>肿瘤内科</c:v>
                </c:pt>
                <c:pt idx="8">
                  <c:v>风湿病科</c:v>
                </c:pt>
                <c:pt idx="9">
                  <c:v>眼科</c:v>
                </c:pt>
                <c:pt idx="10">
                  <c:v>脑病三科</c:v>
                </c:pt>
                <c:pt idx="11">
                  <c:v>皮肤科</c:v>
                </c:pt>
                <c:pt idx="12">
                  <c:v>消化内科</c:v>
                </c:pt>
                <c:pt idx="13">
                  <c:v>血液科</c:v>
                </c:pt>
                <c:pt idx="14">
                  <c:v>普通外科</c:v>
                </c:pt>
                <c:pt idx="15">
                  <c:v>综合内科</c:v>
                </c:pt>
                <c:pt idx="16">
                  <c:v>针灸科</c:v>
                </c:pt>
                <c:pt idx="17">
                  <c:v>妇科</c:v>
                </c:pt>
                <c:pt idx="18">
                  <c:v>西区重症医学科</c:v>
                </c:pt>
                <c:pt idx="19">
                  <c:v>美容皮肤科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66.49348493402505</c:v>
                </c:pt>
                <c:pt idx="1">
                  <c:v>38.200443941197506</c:v>
                </c:pt>
                <c:pt idx="2">
                  <c:v>21.138740432320134</c:v>
                </c:pt>
                <c:pt idx="3">
                  <c:v>20.862700077844217</c:v>
                </c:pt>
                <c:pt idx="4">
                  <c:v>15.838176269085658</c:v>
                </c:pt>
                <c:pt idx="5">
                  <c:v>12.08023704390662</c:v>
                </c:pt>
                <c:pt idx="6">
                  <c:v>11.743057056822526</c:v>
                </c:pt>
                <c:pt idx="7">
                  <c:v>11.453164592058076</c:v>
                </c:pt>
                <c:pt idx="8">
                  <c:v>10.869606747964454</c:v>
                </c:pt>
                <c:pt idx="9">
                  <c:v>8.778440667259513</c:v>
                </c:pt>
                <c:pt idx="10">
                  <c:v>8.15114041728563</c:v>
                </c:pt>
                <c:pt idx="11">
                  <c:v>7.845070514401632</c:v>
                </c:pt>
                <c:pt idx="12">
                  <c:v>7.750541548760951</c:v>
                </c:pt>
                <c:pt idx="13">
                  <c:v>7.632398493486481</c:v>
                </c:pt>
                <c:pt idx="14">
                  <c:v>7.437758588095189</c:v>
                </c:pt>
                <c:pt idx="15">
                  <c:v>7.413337503231625</c:v>
                </c:pt>
                <c:pt idx="16">
                  <c:v>7.1546519370196915</c:v>
                </c:pt>
                <c:pt idx="17">
                  <c:v>6.8743936036629405</c:v>
                </c:pt>
                <c:pt idx="18">
                  <c:v>6.782104690408264</c:v>
                </c:pt>
                <c:pt idx="19">
                  <c:v>6.645784571445547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妇科妇二科合并</c:v>
                </c:pt>
                <c:pt idx="2">
                  <c:v>治未病中心</c:v>
                </c:pt>
                <c:pt idx="3">
                  <c:v>肝胆外科</c:v>
                </c:pt>
                <c:pt idx="4">
                  <c:v>儿科</c:v>
                </c:pt>
                <c:pt idx="5">
                  <c:v>骨科</c:v>
                </c:pt>
                <c:pt idx="6">
                  <c:v>肛肠科</c:v>
                </c:pt>
                <c:pt idx="7">
                  <c:v>肿瘤内科</c:v>
                </c:pt>
                <c:pt idx="8">
                  <c:v>风湿病科</c:v>
                </c:pt>
                <c:pt idx="9">
                  <c:v>眼科</c:v>
                </c:pt>
                <c:pt idx="10">
                  <c:v>脑病三科</c:v>
                </c:pt>
                <c:pt idx="11">
                  <c:v>皮肤科</c:v>
                </c:pt>
                <c:pt idx="12">
                  <c:v>消化内科</c:v>
                </c:pt>
                <c:pt idx="13">
                  <c:v>血液科</c:v>
                </c:pt>
                <c:pt idx="14">
                  <c:v>普通外科</c:v>
                </c:pt>
                <c:pt idx="15">
                  <c:v>综合内科</c:v>
                </c:pt>
                <c:pt idx="16">
                  <c:v>针灸科</c:v>
                </c:pt>
                <c:pt idx="17">
                  <c:v>妇科</c:v>
                </c:pt>
                <c:pt idx="18">
                  <c:v>西区重症医学科</c:v>
                </c:pt>
                <c:pt idx="19">
                  <c:v>美容皮肤科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38.8785979419455</c:v>
                </c:pt>
                <c:pt idx="1">
                  <c:v>51.21790107839941</c:v>
                </c:pt>
                <c:pt idx="2">
                  <c:v>33.170528534961704</c:v>
                </c:pt>
                <c:pt idx="3">
                  <c:v>41.46549959862129</c:v>
                </c:pt>
                <c:pt idx="4">
                  <c:v>54.44692163770404</c:v>
                </c:pt>
                <c:pt idx="5">
                  <c:v>50.19227013324333</c:v>
                </c:pt>
                <c:pt idx="6">
                  <c:v>38.719856777262535</c:v>
                </c:pt>
                <c:pt idx="7">
                  <c:v>44.82263049335173</c:v>
                </c:pt>
                <c:pt idx="8">
                  <c:v>48.43596545360276</c:v>
                </c:pt>
                <c:pt idx="9">
                  <c:v>45.33040463291933</c:v>
                </c:pt>
                <c:pt idx="10">
                  <c:v>79.68617717497145</c:v>
                </c:pt>
                <c:pt idx="11">
                  <c:v>46.89798564814096</c:v>
                </c:pt>
                <c:pt idx="12">
                  <c:v>19.019061076114678</c:v>
                </c:pt>
                <c:pt idx="13">
                  <c:v>53.04905353559566</c:v>
                </c:pt>
                <c:pt idx="14">
                  <c:v>28.32859240888913</c:v>
                </c:pt>
                <c:pt idx="15">
                  <c:v>16.41541450554084</c:v>
                </c:pt>
                <c:pt idx="16">
                  <c:v>6.027284809872503</c:v>
                </c:pt>
                <c:pt idx="17">
                  <c:v>39.931720899648525</c:v>
                </c:pt>
                <c:pt idx="18">
                  <c:v>56.963842672298526</c:v>
                </c:pt>
                <c:pt idx="19">
                  <c:v>58.51354704799993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肾脏内科</c:v>
                </c:pt>
                <c:pt idx="1">
                  <c:v>产科</c:v>
                </c:pt>
                <c:pt idx="2">
                  <c:v>骨科</c:v>
                </c:pt>
                <c:pt idx="3">
                  <c:v>针灸科</c:v>
                </c:pt>
                <c:pt idx="4">
                  <c:v>运动损伤骨科</c:v>
                </c:pt>
                <c:pt idx="5">
                  <c:v>脑病二科</c:v>
                </c:pt>
                <c:pt idx="6">
                  <c:v>妇科</c:v>
                </c:pt>
                <c:pt idx="7">
                  <c:v>内分泌科</c:v>
                </c:pt>
                <c:pt idx="8">
                  <c:v>眼科</c:v>
                </c:pt>
                <c:pt idx="9">
                  <c:v>重症医学科</c:v>
                </c:pt>
                <c:pt idx="10">
                  <c:v>微创骨科</c:v>
                </c:pt>
                <c:pt idx="11">
                  <c:v>中医经典科</c:v>
                </c:pt>
                <c:pt idx="12">
                  <c:v>妇科妇二科合并</c:v>
                </c:pt>
                <c:pt idx="13">
                  <c:v>心病三科</c:v>
                </c:pt>
                <c:pt idx="14">
                  <c:v>综合内科</c:v>
                </c:pt>
                <c:pt idx="15">
                  <c:v>显微骨科</c:v>
                </c:pt>
                <c:pt idx="16">
                  <c:v>脑病一科</c:v>
                </c:pt>
                <c:pt idx="17">
                  <c:v>肝病科</c:v>
                </c:pt>
                <c:pt idx="18">
                  <c:v>中医外治中心</c:v>
                </c:pt>
                <c:pt idx="19">
                  <c:v>普通外科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77.20638297849611</c:v>
                </c:pt>
                <c:pt idx="1">
                  <c:v>72.16720718812475</c:v>
                </c:pt>
                <c:pt idx="2">
                  <c:v>70.57291016743956</c:v>
                </c:pt>
                <c:pt idx="3">
                  <c:v>69.7675589166502</c:v>
                </c:pt>
                <c:pt idx="4">
                  <c:v>69.75122554811952</c:v>
                </c:pt>
                <c:pt idx="5">
                  <c:v>65.91367109105393</c:v>
                </c:pt>
                <c:pt idx="6">
                  <c:v>65.84851364891658</c:v>
                </c:pt>
                <c:pt idx="7">
                  <c:v>65.7033658383025</c:v>
                </c:pt>
                <c:pt idx="8">
                  <c:v>65.12424414170617</c:v>
                </c:pt>
                <c:pt idx="9">
                  <c:v>64.88834422095063</c:v>
                </c:pt>
                <c:pt idx="10">
                  <c:v>64.51346262792462</c:v>
                </c:pt>
                <c:pt idx="11">
                  <c:v>64.46152830264931</c:v>
                </c:pt>
                <c:pt idx="12">
                  <c:v>63.860196689818615</c:v>
                </c:pt>
                <c:pt idx="13">
                  <c:v>63.1061276958637</c:v>
                </c:pt>
                <c:pt idx="14">
                  <c:v>62.86781755997959</c:v>
                </c:pt>
                <c:pt idx="15">
                  <c:v>62.7952994760746</c:v>
                </c:pt>
                <c:pt idx="16">
                  <c:v>62.58991034184563</c:v>
                </c:pt>
                <c:pt idx="17">
                  <c:v>62.345356533663384</c:v>
                </c:pt>
                <c:pt idx="18">
                  <c:v>60.96463526596043</c:v>
                </c:pt>
                <c:pt idx="19">
                  <c:v>60.93069875161073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肾脏内科</c:v>
                </c:pt>
                <c:pt idx="1">
                  <c:v>产科</c:v>
                </c:pt>
                <c:pt idx="2">
                  <c:v>骨科</c:v>
                </c:pt>
                <c:pt idx="3">
                  <c:v>针灸科</c:v>
                </c:pt>
                <c:pt idx="4">
                  <c:v>运动损伤骨科</c:v>
                </c:pt>
                <c:pt idx="5">
                  <c:v>脑病二科</c:v>
                </c:pt>
                <c:pt idx="6">
                  <c:v>妇科</c:v>
                </c:pt>
                <c:pt idx="7">
                  <c:v>内分泌科</c:v>
                </c:pt>
                <c:pt idx="8">
                  <c:v>眼科</c:v>
                </c:pt>
                <c:pt idx="9">
                  <c:v>重症医学科</c:v>
                </c:pt>
                <c:pt idx="10">
                  <c:v>微创骨科</c:v>
                </c:pt>
                <c:pt idx="11">
                  <c:v>中医经典科</c:v>
                </c:pt>
                <c:pt idx="12">
                  <c:v>妇科妇二科合并</c:v>
                </c:pt>
                <c:pt idx="13">
                  <c:v>心病三科</c:v>
                </c:pt>
                <c:pt idx="14">
                  <c:v>综合内科</c:v>
                </c:pt>
                <c:pt idx="15">
                  <c:v>显微骨科</c:v>
                </c:pt>
                <c:pt idx="16">
                  <c:v>脑病一科</c:v>
                </c:pt>
                <c:pt idx="17">
                  <c:v>肝病科</c:v>
                </c:pt>
                <c:pt idx="18">
                  <c:v>中医外治中心</c:v>
                </c:pt>
                <c:pt idx="19">
                  <c:v>普通外科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24.956534690942966</c:v>
                </c:pt>
                <c:pt idx="1">
                  <c:v>21.850519225200674</c:v>
                </c:pt>
                <c:pt idx="2">
                  <c:v>18.69707923946725</c:v>
                </c:pt>
                <c:pt idx="3">
                  <c:v>24.819987922509988</c:v>
                </c:pt>
                <c:pt idx="4">
                  <c:v>18.71582887966112</c:v>
                </c:pt>
                <c:pt idx="5">
                  <c:v>18.785606719598583</c:v>
                </c:pt>
                <c:pt idx="6">
                  <c:v>33.940054871574844</c:v>
                </c:pt>
                <c:pt idx="7">
                  <c:v>44.92404594241911</c:v>
                </c:pt>
                <c:pt idx="8">
                  <c:v>29.076099163904882</c:v>
                </c:pt>
                <c:pt idx="9">
                  <c:v>21.245074280305015</c:v>
                </c:pt>
                <c:pt idx="10">
                  <c:v>32.45326983850201</c:v>
                </c:pt>
                <c:pt idx="11">
                  <c:v>12.515426271097414</c:v>
                </c:pt>
                <c:pt idx="12">
                  <c:v>27.15127131734335</c:v>
                </c:pt>
                <c:pt idx="13">
                  <c:v>27.685604389787443</c:v>
                </c:pt>
                <c:pt idx="14">
                  <c:v>31.714042912695607</c:v>
                </c:pt>
                <c:pt idx="15">
                  <c:v>8.21564193797686</c:v>
                </c:pt>
                <c:pt idx="16">
                  <c:v>15.512269862080899</c:v>
                </c:pt>
                <c:pt idx="17">
                  <c:v>19.331731106195004</c:v>
                </c:pt>
                <c:pt idx="18">
                  <c:v>20.77550454737652</c:v>
                </c:pt>
                <c:pt idx="19">
                  <c:v>4.640787194268699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肾脏内科</c:v>
                </c:pt>
                <c:pt idx="1">
                  <c:v>产科</c:v>
                </c:pt>
                <c:pt idx="2">
                  <c:v>骨科</c:v>
                </c:pt>
                <c:pt idx="3">
                  <c:v>针灸科</c:v>
                </c:pt>
                <c:pt idx="4">
                  <c:v>运动损伤骨科</c:v>
                </c:pt>
                <c:pt idx="5">
                  <c:v>脑病二科</c:v>
                </c:pt>
                <c:pt idx="6">
                  <c:v>妇科</c:v>
                </c:pt>
                <c:pt idx="7">
                  <c:v>内分泌科</c:v>
                </c:pt>
                <c:pt idx="8">
                  <c:v>眼科</c:v>
                </c:pt>
                <c:pt idx="9">
                  <c:v>重症医学科</c:v>
                </c:pt>
                <c:pt idx="10">
                  <c:v>微创骨科</c:v>
                </c:pt>
                <c:pt idx="11">
                  <c:v>中医经典科</c:v>
                </c:pt>
                <c:pt idx="12">
                  <c:v>妇科妇二科合并</c:v>
                </c:pt>
                <c:pt idx="13">
                  <c:v>心病三科</c:v>
                </c:pt>
                <c:pt idx="14">
                  <c:v>综合内科</c:v>
                </c:pt>
                <c:pt idx="15">
                  <c:v>显微骨科</c:v>
                </c:pt>
                <c:pt idx="16">
                  <c:v>脑病一科</c:v>
                </c:pt>
                <c:pt idx="17">
                  <c:v>肝病科</c:v>
                </c:pt>
                <c:pt idx="18">
                  <c:v>中医外治中心</c:v>
                </c:pt>
                <c:pt idx="19">
                  <c:v>普通外科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77.20638297849611</c:v>
                </c:pt>
                <c:pt idx="1">
                  <c:v>72.16720718812475</c:v>
                </c:pt>
                <c:pt idx="2">
                  <c:v>70.57291016743956</c:v>
                </c:pt>
                <c:pt idx="3">
                  <c:v>69.7675589166502</c:v>
                </c:pt>
                <c:pt idx="4">
                  <c:v>69.75122554811952</c:v>
                </c:pt>
                <c:pt idx="5">
                  <c:v>65.91367109105393</c:v>
                </c:pt>
                <c:pt idx="6">
                  <c:v>65.84851364891658</c:v>
                </c:pt>
                <c:pt idx="7">
                  <c:v>65.7033658383025</c:v>
                </c:pt>
                <c:pt idx="8">
                  <c:v>65.12424414170617</c:v>
                </c:pt>
                <c:pt idx="9">
                  <c:v>64.88834422095063</c:v>
                </c:pt>
                <c:pt idx="10">
                  <c:v>64.51346262792462</c:v>
                </c:pt>
                <c:pt idx="11">
                  <c:v>64.46152830264931</c:v>
                </c:pt>
                <c:pt idx="12">
                  <c:v>63.860196689818615</c:v>
                </c:pt>
                <c:pt idx="13">
                  <c:v>63.1061276958637</c:v>
                </c:pt>
                <c:pt idx="14">
                  <c:v>62.86781755997959</c:v>
                </c:pt>
                <c:pt idx="15">
                  <c:v>62.7952994760746</c:v>
                </c:pt>
                <c:pt idx="16">
                  <c:v>62.58991034184563</c:v>
                </c:pt>
                <c:pt idx="17">
                  <c:v>62.345356533663384</c:v>
                </c:pt>
                <c:pt idx="18">
                  <c:v>60.96463526596043</c:v>
                </c:pt>
                <c:pt idx="19">
                  <c:v>60.93069875161073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肾脏内科</c:v>
                </c:pt>
                <c:pt idx="1">
                  <c:v>产科</c:v>
                </c:pt>
                <c:pt idx="2">
                  <c:v>骨科</c:v>
                </c:pt>
                <c:pt idx="3">
                  <c:v>针灸科</c:v>
                </c:pt>
                <c:pt idx="4">
                  <c:v>运动损伤骨科</c:v>
                </c:pt>
                <c:pt idx="5">
                  <c:v>脑病二科</c:v>
                </c:pt>
                <c:pt idx="6">
                  <c:v>妇科</c:v>
                </c:pt>
                <c:pt idx="7">
                  <c:v>内分泌科</c:v>
                </c:pt>
                <c:pt idx="8">
                  <c:v>眼科</c:v>
                </c:pt>
                <c:pt idx="9">
                  <c:v>重症医学科</c:v>
                </c:pt>
                <c:pt idx="10">
                  <c:v>微创骨科</c:v>
                </c:pt>
                <c:pt idx="11">
                  <c:v>中医经典科</c:v>
                </c:pt>
                <c:pt idx="12">
                  <c:v>妇科妇二科合并</c:v>
                </c:pt>
                <c:pt idx="13">
                  <c:v>心病三科</c:v>
                </c:pt>
                <c:pt idx="14">
                  <c:v>综合内科</c:v>
                </c:pt>
                <c:pt idx="15">
                  <c:v>显微骨科</c:v>
                </c:pt>
                <c:pt idx="16">
                  <c:v>脑病一科</c:v>
                </c:pt>
                <c:pt idx="17">
                  <c:v>肝病科</c:v>
                </c:pt>
                <c:pt idx="18">
                  <c:v>中医外治中心</c:v>
                </c:pt>
                <c:pt idx="19">
                  <c:v>普通外科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41.871913890961984</c:v>
                </c:pt>
                <c:pt idx="1">
                  <c:v>46.25213525104643</c:v>
                </c:pt>
                <c:pt idx="2">
                  <c:v>55.112971509391286</c:v>
                </c:pt>
                <c:pt idx="3">
                  <c:v>42.07657106463913</c:v>
                </c:pt>
                <c:pt idx="4">
                  <c:v>43.74828233560455</c:v>
                </c:pt>
                <c:pt idx="5">
                  <c:v>42.720252124854646</c:v>
                </c:pt>
                <c:pt idx="6">
                  <c:v>48.514869858607305</c:v>
                </c:pt>
                <c:pt idx="7">
                  <c:v>37.13792754570196</c:v>
                </c:pt>
                <c:pt idx="8">
                  <c:v>41.49706390636041</c:v>
                </c:pt>
                <c:pt idx="9">
                  <c:v>41.23592748070641</c:v>
                </c:pt>
                <c:pt idx="10">
                  <c:v>51.872519501535066</c:v>
                </c:pt>
                <c:pt idx="11">
                  <c:v>52.374853779534355</c:v>
                </c:pt>
                <c:pt idx="12">
                  <c:v>42.44545321174634</c:v>
                </c:pt>
                <c:pt idx="13">
                  <c:v>44.139575148331296</c:v>
                </c:pt>
                <c:pt idx="14">
                  <c:v>33.17301527736729</c:v>
                </c:pt>
                <c:pt idx="15">
                  <c:v>50.143100143637774</c:v>
                </c:pt>
                <c:pt idx="16">
                  <c:v>49.054937891276836</c:v>
                </c:pt>
                <c:pt idx="17">
                  <c:v>44.96830621319787</c:v>
                </c:pt>
                <c:pt idx="18">
                  <c:v>55.26363358945309</c:v>
                </c:pt>
                <c:pt idx="19">
                  <c:v>39.335632441492905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肾脏内科</c:v>
                </c:pt>
                <c:pt idx="1">
                  <c:v>产科</c:v>
                </c:pt>
                <c:pt idx="2">
                  <c:v>骨科</c:v>
                </c:pt>
                <c:pt idx="3">
                  <c:v>针灸科</c:v>
                </c:pt>
                <c:pt idx="4">
                  <c:v>运动损伤骨科</c:v>
                </c:pt>
                <c:pt idx="5">
                  <c:v>脑病二科</c:v>
                </c:pt>
                <c:pt idx="6">
                  <c:v>妇科</c:v>
                </c:pt>
                <c:pt idx="7">
                  <c:v>内分泌科</c:v>
                </c:pt>
                <c:pt idx="8">
                  <c:v>眼科</c:v>
                </c:pt>
                <c:pt idx="9">
                  <c:v>重症医学科</c:v>
                </c:pt>
                <c:pt idx="10">
                  <c:v>微创骨科</c:v>
                </c:pt>
                <c:pt idx="11">
                  <c:v>中医经典科</c:v>
                </c:pt>
                <c:pt idx="12">
                  <c:v>妇科妇二科合并</c:v>
                </c:pt>
                <c:pt idx="13">
                  <c:v>心病三科</c:v>
                </c:pt>
                <c:pt idx="14">
                  <c:v>综合内科</c:v>
                </c:pt>
                <c:pt idx="15">
                  <c:v>显微骨科</c:v>
                </c:pt>
                <c:pt idx="16">
                  <c:v>脑病一科</c:v>
                </c:pt>
                <c:pt idx="17">
                  <c:v>肝病科</c:v>
                </c:pt>
                <c:pt idx="18">
                  <c:v>中医外治中心</c:v>
                </c:pt>
                <c:pt idx="19">
                  <c:v>普通外科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77.20638297849611</c:v>
                </c:pt>
                <c:pt idx="1">
                  <c:v>72.16720718812475</c:v>
                </c:pt>
                <c:pt idx="2">
                  <c:v>70.57291016743956</c:v>
                </c:pt>
                <c:pt idx="3">
                  <c:v>69.7675589166502</c:v>
                </c:pt>
                <c:pt idx="4">
                  <c:v>69.75122554811952</c:v>
                </c:pt>
                <c:pt idx="5">
                  <c:v>65.91367109105393</c:v>
                </c:pt>
                <c:pt idx="6">
                  <c:v>65.84851364891658</c:v>
                </c:pt>
                <c:pt idx="7">
                  <c:v>65.7033658383025</c:v>
                </c:pt>
                <c:pt idx="8">
                  <c:v>65.12424414170617</c:v>
                </c:pt>
                <c:pt idx="9">
                  <c:v>64.88834422095063</c:v>
                </c:pt>
                <c:pt idx="10">
                  <c:v>64.51346262792462</c:v>
                </c:pt>
                <c:pt idx="11">
                  <c:v>64.46152830264931</c:v>
                </c:pt>
                <c:pt idx="12">
                  <c:v>63.860196689818615</c:v>
                </c:pt>
                <c:pt idx="13">
                  <c:v>63.1061276958637</c:v>
                </c:pt>
                <c:pt idx="14">
                  <c:v>62.86781755997959</c:v>
                </c:pt>
                <c:pt idx="15">
                  <c:v>62.7952994760746</c:v>
                </c:pt>
                <c:pt idx="16">
                  <c:v>62.58991034184563</c:v>
                </c:pt>
                <c:pt idx="17">
                  <c:v>62.345356533663384</c:v>
                </c:pt>
                <c:pt idx="18">
                  <c:v>60.96463526596043</c:v>
                </c:pt>
                <c:pt idx="19">
                  <c:v>60.93069875161073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肾脏内科</c:v>
                </c:pt>
                <c:pt idx="1">
                  <c:v>产科</c:v>
                </c:pt>
                <c:pt idx="2">
                  <c:v>骨科</c:v>
                </c:pt>
                <c:pt idx="3">
                  <c:v>针灸科</c:v>
                </c:pt>
                <c:pt idx="4">
                  <c:v>运动损伤骨科</c:v>
                </c:pt>
                <c:pt idx="5">
                  <c:v>脑病二科</c:v>
                </c:pt>
                <c:pt idx="6">
                  <c:v>妇科</c:v>
                </c:pt>
                <c:pt idx="7">
                  <c:v>内分泌科</c:v>
                </c:pt>
                <c:pt idx="8">
                  <c:v>眼科</c:v>
                </c:pt>
                <c:pt idx="9">
                  <c:v>重症医学科</c:v>
                </c:pt>
                <c:pt idx="10">
                  <c:v>微创骨科</c:v>
                </c:pt>
                <c:pt idx="11">
                  <c:v>中医经典科</c:v>
                </c:pt>
                <c:pt idx="12">
                  <c:v>妇科妇二科合并</c:v>
                </c:pt>
                <c:pt idx="13">
                  <c:v>心病三科</c:v>
                </c:pt>
                <c:pt idx="14">
                  <c:v>综合内科</c:v>
                </c:pt>
                <c:pt idx="15">
                  <c:v>显微骨科</c:v>
                </c:pt>
                <c:pt idx="16">
                  <c:v>脑病一科</c:v>
                </c:pt>
                <c:pt idx="17">
                  <c:v>肝病科</c:v>
                </c:pt>
                <c:pt idx="18">
                  <c:v>中医外治中心</c:v>
                </c:pt>
                <c:pt idx="19">
                  <c:v>普通外科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21.607072047154027</c:v>
                </c:pt>
                <c:pt idx="1">
                  <c:v>37.91542286492043</c:v>
                </c:pt>
                <c:pt idx="2">
                  <c:v>31.918128130352276</c:v>
                </c:pt>
                <c:pt idx="3">
                  <c:v>23.39885316329629</c:v>
                </c:pt>
                <c:pt idx="4">
                  <c:v>31.659532689217603</c:v>
                </c:pt>
                <c:pt idx="5">
                  <c:v>26.21627763915931</c:v>
                </c:pt>
                <c:pt idx="6">
                  <c:v>38.378775422573234</c:v>
                </c:pt>
                <c:pt idx="7">
                  <c:v>22.915312369968035</c:v>
                </c:pt>
                <c:pt idx="8">
                  <c:v>25.916989747828282</c:v>
                </c:pt>
                <c:pt idx="9">
                  <c:v>40.60107044076259</c:v>
                </c:pt>
                <c:pt idx="10">
                  <c:v>34.20529797473332</c:v>
                </c:pt>
                <c:pt idx="11">
                  <c:v>44.840212345838225</c:v>
                </c:pt>
                <c:pt idx="12">
                  <c:v>38.93839783758429</c:v>
                </c:pt>
                <c:pt idx="13">
                  <c:v>46.674918378772084</c:v>
                </c:pt>
                <c:pt idx="14">
                  <c:v>37.96420383893539</c:v>
                </c:pt>
                <c:pt idx="15">
                  <c:v>23.342028179606952</c:v>
                </c:pt>
                <c:pt idx="16">
                  <c:v>42.296864671971626</c:v>
                </c:pt>
                <c:pt idx="17">
                  <c:v>37.700375089500355</c:v>
                </c:pt>
                <c:pt idx="18">
                  <c:v>35.52752275957635</c:v>
                </c:pt>
                <c:pt idx="19">
                  <c:v>31.258120222165974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肾脏内科</c:v>
                </c:pt>
                <c:pt idx="1">
                  <c:v>产科</c:v>
                </c:pt>
                <c:pt idx="2">
                  <c:v>骨科</c:v>
                </c:pt>
                <c:pt idx="3">
                  <c:v>针灸科</c:v>
                </c:pt>
                <c:pt idx="4">
                  <c:v>运动损伤骨科</c:v>
                </c:pt>
                <c:pt idx="5">
                  <c:v>脑病二科</c:v>
                </c:pt>
                <c:pt idx="6">
                  <c:v>妇科</c:v>
                </c:pt>
                <c:pt idx="7">
                  <c:v>内分泌科</c:v>
                </c:pt>
                <c:pt idx="8">
                  <c:v>眼科</c:v>
                </c:pt>
                <c:pt idx="9">
                  <c:v>重症医学科</c:v>
                </c:pt>
                <c:pt idx="10">
                  <c:v>微创骨科</c:v>
                </c:pt>
                <c:pt idx="11">
                  <c:v>中医经典科</c:v>
                </c:pt>
                <c:pt idx="12">
                  <c:v>妇科妇二科合并</c:v>
                </c:pt>
                <c:pt idx="13">
                  <c:v>心病三科</c:v>
                </c:pt>
                <c:pt idx="14">
                  <c:v>综合内科</c:v>
                </c:pt>
                <c:pt idx="15">
                  <c:v>显微骨科</c:v>
                </c:pt>
                <c:pt idx="16">
                  <c:v>脑病一科</c:v>
                </c:pt>
                <c:pt idx="17">
                  <c:v>肝病科</c:v>
                </c:pt>
                <c:pt idx="18">
                  <c:v>中医外治中心</c:v>
                </c:pt>
                <c:pt idx="19">
                  <c:v>普通外科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77.20638297849611</c:v>
                </c:pt>
                <c:pt idx="1">
                  <c:v>72.16720718812475</c:v>
                </c:pt>
                <c:pt idx="2">
                  <c:v>70.57291016743956</c:v>
                </c:pt>
                <c:pt idx="3">
                  <c:v>69.7675589166502</c:v>
                </c:pt>
                <c:pt idx="4">
                  <c:v>69.75122554811952</c:v>
                </c:pt>
                <c:pt idx="5">
                  <c:v>65.91367109105393</c:v>
                </c:pt>
                <c:pt idx="6">
                  <c:v>65.84851364891658</c:v>
                </c:pt>
                <c:pt idx="7">
                  <c:v>65.7033658383025</c:v>
                </c:pt>
                <c:pt idx="8">
                  <c:v>65.12424414170617</c:v>
                </c:pt>
                <c:pt idx="9">
                  <c:v>64.88834422095063</c:v>
                </c:pt>
                <c:pt idx="10">
                  <c:v>64.51346262792462</c:v>
                </c:pt>
                <c:pt idx="11">
                  <c:v>64.46152830264931</c:v>
                </c:pt>
                <c:pt idx="12">
                  <c:v>63.860196689818615</c:v>
                </c:pt>
                <c:pt idx="13">
                  <c:v>63.1061276958637</c:v>
                </c:pt>
                <c:pt idx="14">
                  <c:v>62.86781755997959</c:v>
                </c:pt>
                <c:pt idx="15">
                  <c:v>62.7952994760746</c:v>
                </c:pt>
                <c:pt idx="16">
                  <c:v>62.58991034184563</c:v>
                </c:pt>
                <c:pt idx="17">
                  <c:v>62.345356533663384</c:v>
                </c:pt>
                <c:pt idx="18">
                  <c:v>60.96463526596043</c:v>
                </c:pt>
                <c:pt idx="19">
                  <c:v>60.93069875161073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肾脏内科</c:v>
                </c:pt>
                <c:pt idx="1">
                  <c:v>产科</c:v>
                </c:pt>
                <c:pt idx="2">
                  <c:v>骨科</c:v>
                </c:pt>
                <c:pt idx="3">
                  <c:v>针灸科</c:v>
                </c:pt>
                <c:pt idx="4">
                  <c:v>运动损伤骨科</c:v>
                </c:pt>
                <c:pt idx="5">
                  <c:v>脑病二科</c:v>
                </c:pt>
                <c:pt idx="6">
                  <c:v>妇科</c:v>
                </c:pt>
                <c:pt idx="7">
                  <c:v>内分泌科</c:v>
                </c:pt>
                <c:pt idx="8">
                  <c:v>眼科</c:v>
                </c:pt>
                <c:pt idx="9">
                  <c:v>重症医学科</c:v>
                </c:pt>
                <c:pt idx="10">
                  <c:v>微创骨科</c:v>
                </c:pt>
                <c:pt idx="11">
                  <c:v>中医经典科</c:v>
                </c:pt>
                <c:pt idx="12">
                  <c:v>妇科妇二科合并</c:v>
                </c:pt>
                <c:pt idx="13">
                  <c:v>心病三科</c:v>
                </c:pt>
                <c:pt idx="14">
                  <c:v>综合内科</c:v>
                </c:pt>
                <c:pt idx="15">
                  <c:v>显微骨科</c:v>
                </c:pt>
                <c:pt idx="16">
                  <c:v>脑病一科</c:v>
                </c:pt>
                <c:pt idx="17">
                  <c:v>肝病科</c:v>
                </c:pt>
                <c:pt idx="18">
                  <c:v>中医外治中心</c:v>
                </c:pt>
                <c:pt idx="19">
                  <c:v>普通外科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34.435329182216634</c:v>
                </c:pt>
                <c:pt idx="1">
                  <c:v>48.351707443402496</c:v>
                </c:pt>
                <c:pt idx="2">
                  <c:v>57.32039556003155</c:v>
                </c:pt>
                <c:pt idx="3">
                  <c:v>64.90349573040584</c:v>
                </c:pt>
                <c:pt idx="4">
                  <c:v>43.10331889188855</c:v>
                </c:pt>
                <c:pt idx="5">
                  <c:v>40.74173896342369</c:v>
                </c:pt>
                <c:pt idx="6">
                  <c:v>40.1871541180484</c:v>
                </c:pt>
                <c:pt idx="7">
                  <c:v>44.60495286426374</c:v>
                </c:pt>
                <c:pt idx="8">
                  <c:v>45.11806155110549</c:v>
                </c:pt>
                <c:pt idx="9">
                  <c:v>49.18451247168913</c:v>
                </c:pt>
                <c:pt idx="10">
                  <c:v>48.909363170630925</c:v>
                </c:pt>
                <c:pt idx="11">
                  <c:v>44.810972289851506</c:v>
                </c:pt>
                <c:pt idx="12">
                  <c:v>51.88932134224251</c:v>
                </c:pt>
                <c:pt idx="13">
                  <c:v>30.233528513950883</c:v>
                </c:pt>
                <c:pt idx="14">
                  <c:v>59.19155032864072</c:v>
                </c:pt>
                <c:pt idx="15">
                  <c:v>55.73022898942876</c:v>
                </c:pt>
                <c:pt idx="16">
                  <c:v>58.605554659133354</c:v>
                </c:pt>
                <c:pt idx="17">
                  <c:v>52.92770625868785</c:v>
                </c:pt>
                <c:pt idx="18">
                  <c:v>38.625420041707386</c:v>
                </c:pt>
                <c:pt idx="19">
                  <c:v>46.14825295618241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肾脏内科</c:v>
                </c:pt>
                <c:pt idx="1">
                  <c:v>产科</c:v>
                </c:pt>
                <c:pt idx="2">
                  <c:v>骨科</c:v>
                </c:pt>
                <c:pt idx="3">
                  <c:v>针灸科</c:v>
                </c:pt>
                <c:pt idx="4">
                  <c:v>运动损伤骨科</c:v>
                </c:pt>
                <c:pt idx="5">
                  <c:v>脑病二科</c:v>
                </c:pt>
                <c:pt idx="6">
                  <c:v>妇科</c:v>
                </c:pt>
                <c:pt idx="7">
                  <c:v>内分泌科</c:v>
                </c:pt>
                <c:pt idx="8">
                  <c:v>眼科</c:v>
                </c:pt>
                <c:pt idx="9">
                  <c:v>重症医学科</c:v>
                </c:pt>
                <c:pt idx="10">
                  <c:v>微创骨科</c:v>
                </c:pt>
                <c:pt idx="11">
                  <c:v>中医经典科</c:v>
                </c:pt>
                <c:pt idx="12">
                  <c:v>妇科妇二科合并</c:v>
                </c:pt>
                <c:pt idx="13">
                  <c:v>心病三科</c:v>
                </c:pt>
                <c:pt idx="14">
                  <c:v>综合内科</c:v>
                </c:pt>
                <c:pt idx="15">
                  <c:v>显微骨科</c:v>
                </c:pt>
                <c:pt idx="16">
                  <c:v>脑病一科</c:v>
                </c:pt>
                <c:pt idx="17">
                  <c:v>肝病科</c:v>
                </c:pt>
                <c:pt idx="18">
                  <c:v>中医外治中心</c:v>
                </c:pt>
                <c:pt idx="19">
                  <c:v>普通外科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77.20638297849611</c:v>
                </c:pt>
                <c:pt idx="1">
                  <c:v>72.16720718812475</c:v>
                </c:pt>
                <c:pt idx="2">
                  <c:v>70.57291016743956</c:v>
                </c:pt>
                <c:pt idx="3">
                  <c:v>69.7675589166502</c:v>
                </c:pt>
                <c:pt idx="4">
                  <c:v>69.75122554811952</c:v>
                </c:pt>
                <c:pt idx="5">
                  <c:v>65.91367109105393</c:v>
                </c:pt>
                <c:pt idx="6">
                  <c:v>65.84851364891658</c:v>
                </c:pt>
                <c:pt idx="7">
                  <c:v>65.7033658383025</c:v>
                </c:pt>
                <c:pt idx="8">
                  <c:v>65.12424414170617</c:v>
                </c:pt>
                <c:pt idx="9">
                  <c:v>64.88834422095063</c:v>
                </c:pt>
                <c:pt idx="10">
                  <c:v>64.51346262792462</c:v>
                </c:pt>
                <c:pt idx="11">
                  <c:v>64.46152830264931</c:v>
                </c:pt>
                <c:pt idx="12">
                  <c:v>63.860196689818615</c:v>
                </c:pt>
                <c:pt idx="13">
                  <c:v>63.1061276958637</c:v>
                </c:pt>
                <c:pt idx="14">
                  <c:v>62.86781755997959</c:v>
                </c:pt>
                <c:pt idx="15">
                  <c:v>62.7952994760746</c:v>
                </c:pt>
                <c:pt idx="16">
                  <c:v>62.58991034184563</c:v>
                </c:pt>
                <c:pt idx="17">
                  <c:v>62.345356533663384</c:v>
                </c:pt>
                <c:pt idx="18">
                  <c:v>60.96463526596043</c:v>
                </c:pt>
                <c:pt idx="19">
                  <c:v>60.93069875161073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肾脏内科</c:v>
                </c:pt>
                <c:pt idx="1">
                  <c:v>产科</c:v>
                </c:pt>
                <c:pt idx="2">
                  <c:v>骨科</c:v>
                </c:pt>
                <c:pt idx="3">
                  <c:v>针灸科</c:v>
                </c:pt>
                <c:pt idx="4">
                  <c:v>运动损伤骨科</c:v>
                </c:pt>
                <c:pt idx="5">
                  <c:v>脑病二科</c:v>
                </c:pt>
                <c:pt idx="6">
                  <c:v>妇科</c:v>
                </c:pt>
                <c:pt idx="7">
                  <c:v>内分泌科</c:v>
                </c:pt>
                <c:pt idx="8">
                  <c:v>眼科</c:v>
                </c:pt>
                <c:pt idx="9">
                  <c:v>重症医学科</c:v>
                </c:pt>
                <c:pt idx="10">
                  <c:v>微创骨科</c:v>
                </c:pt>
                <c:pt idx="11">
                  <c:v>中医经典科</c:v>
                </c:pt>
                <c:pt idx="12">
                  <c:v>妇科妇二科合并</c:v>
                </c:pt>
                <c:pt idx="13">
                  <c:v>心病三科</c:v>
                </c:pt>
                <c:pt idx="14">
                  <c:v>综合内科</c:v>
                </c:pt>
                <c:pt idx="15">
                  <c:v>显微骨科</c:v>
                </c:pt>
                <c:pt idx="16">
                  <c:v>脑病一科</c:v>
                </c:pt>
                <c:pt idx="17">
                  <c:v>肝病科</c:v>
                </c:pt>
                <c:pt idx="18">
                  <c:v>中医外治中心</c:v>
                </c:pt>
                <c:pt idx="19">
                  <c:v>普通外科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43.4113348707338</c:v>
                </c:pt>
                <c:pt idx="1">
                  <c:v>41.365220269827034</c:v>
                </c:pt>
                <c:pt idx="2">
                  <c:v>51.475468079849634</c:v>
                </c:pt>
                <c:pt idx="3">
                  <c:v>54.23748933627434</c:v>
                </c:pt>
                <c:pt idx="4">
                  <c:v>57.9542190531595</c:v>
                </c:pt>
                <c:pt idx="5">
                  <c:v>41.0090550720188</c:v>
                </c:pt>
                <c:pt idx="6">
                  <c:v>53.763041200081815</c:v>
                </c:pt>
                <c:pt idx="7">
                  <c:v>47.65784780108478</c:v>
                </c:pt>
                <c:pt idx="8">
                  <c:v>54.29735164860076</c:v>
                </c:pt>
                <c:pt idx="9">
                  <c:v>58.35768760773981</c:v>
                </c:pt>
                <c:pt idx="10">
                  <c:v>41.161276167570115</c:v>
                </c:pt>
                <c:pt idx="11">
                  <c:v>45.24659805652923</c:v>
                </c:pt>
                <c:pt idx="12">
                  <c:v>56.05988153488441</c:v>
                </c:pt>
                <c:pt idx="13">
                  <c:v>53.175100183580085</c:v>
                </c:pt>
                <c:pt idx="14">
                  <c:v>56.606668909639545</c:v>
                </c:pt>
                <c:pt idx="15">
                  <c:v>60.33600592442637</c:v>
                </c:pt>
                <c:pt idx="16">
                  <c:v>54.20072632524567</c:v>
                </c:pt>
                <c:pt idx="17">
                  <c:v>47.39568356986549</c:v>
                </c:pt>
                <c:pt idx="18">
                  <c:v>42.155964022515256</c:v>
                </c:pt>
                <c:pt idx="19">
                  <c:v>54.38468990036319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肾脏内科</c:v>
                </c:pt>
                <c:pt idx="1">
                  <c:v>产科</c:v>
                </c:pt>
                <c:pt idx="2">
                  <c:v>骨科</c:v>
                </c:pt>
                <c:pt idx="3">
                  <c:v>针灸科</c:v>
                </c:pt>
                <c:pt idx="4">
                  <c:v>运动损伤骨科</c:v>
                </c:pt>
                <c:pt idx="5">
                  <c:v>脑病二科</c:v>
                </c:pt>
                <c:pt idx="6">
                  <c:v>妇科</c:v>
                </c:pt>
                <c:pt idx="7">
                  <c:v>内分泌科</c:v>
                </c:pt>
                <c:pt idx="8">
                  <c:v>眼科</c:v>
                </c:pt>
                <c:pt idx="9">
                  <c:v>重症医学科</c:v>
                </c:pt>
                <c:pt idx="10">
                  <c:v>微创骨科</c:v>
                </c:pt>
                <c:pt idx="11">
                  <c:v>中医经典科</c:v>
                </c:pt>
                <c:pt idx="12">
                  <c:v>妇科妇二科合并</c:v>
                </c:pt>
                <c:pt idx="13">
                  <c:v>心病三科</c:v>
                </c:pt>
                <c:pt idx="14">
                  <c:v>综合内科</c:v>
                </c:pt>
                <c:pt idx="15">
                  <c:v>显微骨科</c:v>
                </c:pt>
                <c:pt idx="16">
                  <c:v>脑病一科</c:v>
                </c:pt>
                <c:pt idx="17">
                  <c:v>肝病科</c:v>
                </c:pt>
                <c:pt idx="18">
                  <c:v>中医外治中心</c:v>
                </c:pt>
                <c:pt idx="19">
                  <c:v>普通外科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77.20638297849611</c:v>
                </c:pt>
                <c:pt idx="1">
                  <c:v>72.16720718812475</c:v>
                </c:pt>
                <c:pt idx="2">
                  <c:v>70.57291016743956</c:v>
                </c:pt>
                <c:pt idx="3">
                  <c:v>69.7675589166502</c:v>
                </c:pt>
                <c:pt idx="4">
                  <c:v>69.75122554811952</c:v>
                </c:pt>
                <c:pt idx="5">
                  <c:v>65.91367109105393</c:v>
                </c:pt>
                <c:pt idx="6">
                  <c:v>65.84851364891658</c:v>
                </c:pt>
                <c:pt idx="7">
                  <c:v>65.7033658383025</c:v>
                </c:pt>
                <c:pt idx="8">
                  <c:v>65.12424414170617</c:v>
                </c:pt>
                <c:pt idx="9">
                  <c:v>64.88834422095063</c:v>
                </c:pt>
                <c:pt idx="10">
                  <c:v>64.51346262792462</c:v>
                </c:pt>
                <c:pt idx="11">
                  <c:v>64.46152830264931</c:v>
                </c:pt>
                <c:pt idx="12">
                  <c:v>63.860196689818615</c:v>
                </c:pt>
                <c:pt idx="13">
                  <c:v>63.1061276958637</c:v>
                </c:pt>
                <c:pt idx="14">
                  <c:v>62.86781755997959</c:v>
                </c:pt>
                <c:pt idx="15">
                  <c:v>62.7952994760746</c:v>
                </c:pt>
                <c:pt idx="16">
                  <c:v>62.58991034184563</c:v>
                </c:pt>
                <c:pt idx="17">
                  <c:v>62.345356533663384</c:v>
                </c:pt>
                <c:pt idx="18">
                  <c:v>60.96463526596043</c:v>
                </c:pt>
                <c:pt idx="19">
                  <c:v>60.93069875161073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肾脏内科</c:v>
                </c:pt>
                <c:pt idx="1">
                  <c:v>产科</c:v>
                </c:pt>
                <c:pt idx="2">
                  <c:v>骨科</c:v>
                </c:pt>
                <c:pt idx="3">
                  <c:v>针灸科</c:v>
                </c:pt>
                <c:pt idx="4">
                  <c:v>运动损伤骨科</c:v>
                </c:pt>
                <c:pt idx="5">
                  <c:v>脑病二科</c:v>
                </c:pt>
                <c:pt idx="6">
                  <c:v>妇科</c:v>
                </c:pt>
                <c:pt idx="7">
                  <c:v>内分泌科</c:v>
                </c:pt>
                <c:pt idx="8">
                  <c:v>眼科</c:v>
                </c:pt>
                <c:pt idx="9">
                  <c:v>重症医学科</c:v>
                </c:pt>
                <c:pt idx="10">
                  <c:v>微创骨科</c:v>
                </c:pt>
                <c:pt idx="11">
                  <c:v>中医经典科</c:v>
                </c:pt>
                <c:pt idx="12">
                  <c:v>妇科妇二科合并</c:v>
                </c:pt>
                <c:pt idx="13">
                  <c:v>心病三科</c:v>
                </c:pt>
                <c:pt idx="14">
                  <c:v>综合内科</c:v>
                </c:pt>
                <c:pt idx="15">
                  <c:v>显微骨科</c:v>
                </c:pt>
                <c:pt idx="16">
                  <c:v>脑病一科</c:v>
                </c:pt>
                <c:pt idx="17">
                  <c:v>肝病科</c:v>
                </c:pt>
                <c:pt idx="18">
                  <c:v>中医外治中心</c:v>
                </c:pt>
                <c:pt idx="19">
                  <c:v>普通外科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51.51115405038497</c:v>
                </c:pt>
                <c:pt idx="1">
                  <c:v>26.96927391507445</c:v>
                </c:pt>
                <c:pt idx="2">
                  <c:v>64.07319058363942</c:v>
                </c:pt>
                <c:pt idx="3">
                  <c:v>41.1648532050841</c:v>
                </c:pt>
                <c:pt idx="4">
                  <c:v>39.40255966796563</c:v>
                </c:pt>
                <c:pt idx="5">
                  <c:v>51.01790357486508</c:v>
                </c:pt>
                <c:pt idx="6">
                  <c:v>49.090391508652075</c:v>
                </c:pt>
                <c:pt idx="7">
                  <c:v>38.963066215878754</c:v>
                </c:pt>
                <c:pt idx="8">
                  <c:v>45.00740097991914</c:v>
                </c:pt>
                <c:pt idx="9">
                  <c:v>47.753557893112145</c:v>
                </c:pt>
                <c:pt idx="10">
                  <c:v>47.24281741210908</c:v>
                </c:pt>
                <c:pt idx="11">
                  <c:v>50.71349777508185</c:v>
                </c:pt>
                <c:pt idx="12">
                  <c:v>32.89268613743828</c:v>
                </c:pt>
                <c:pt idx="13">
                  <c:v>44.712809359568155</c:v>
                </c:pt>
                <c:pt idx="14">
                  <c:v>37.816674144208385</c:v>
                </c:pt>
                <c:pt idx="15">
                  <c:v>42.613206354234435</c:v>
                </c:pt>
                <c:pt idx="16">
                  <c:v>45.33612128291908</c:v>
                </c:pt>
                <c:pt idx="17">
                  <c:v>37.279741622868094</c:v>
                </c:pt>
                <c:pt idx="18">
                  <c:v>60.7564923492529</c:v>
                </c:pt>
                <c:pt idx="19">
                  <c:v>50.738183429546154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肾脏内科</c:v>
                </c:pt>
                <c:pt idx="1">
                  <c:v>产科</c:v>
                </c:pt>
                <c:pt idx="2">
                  <c:v>骨科</c:v>
                </c:pt>
                <c:pt idx="3">
                  <c:v>针灸科</c:v>
                </c:pt>
                <c:pt idx="4">
                  <c:v>运动损伤骨科</c:v>
                </c:pt>
                <c:pt idx="5">
                  <c:v>脑病二科</c:v>
                </c:pt>
                <c:pt idx="6">
                  <c:v>妇科</c:v>
                </c:pt>
                <c:pt idx="7">
                  <c:v>内分泌科</c:v>
                </c:pt>
                <c:pt idx="8">
                  <c:v>眼科</c:v>
                </c:pt>
                <c:pt idx="9">
                  <c:v>重症医学科</c:v>
                </c:pt>
                <c:pt idx="10">
                  <c:v>微创骨科</c:v>
                </c:pt>
                <c:pt idx="11">
                  <c:v>中医经典科</c:v>
                </c:pt>
                <c:pt idx="12">
                  <c:v>妇科妇二科合并</c:v>
                </c:pt>
                <c:pt idx="13">
                  <c:v>心病三科</c:v>
                </c:pt>
                <c:pt idx="14">
                  <c:v>综合内科</c:v>
                </c:pt>
                <c:pt idx="15">
                  <c:v>显微骨科</c:v>
                </c:pt>
                <c:pt idx="16">
                  <c:v>脑病一科</c:v>
                </c:pt>
                <c:pt idx="17">
                  <c:v>肝病科</c:v>
                </c:pt>
                <c:pt idx="18">
                  <c:v>中医外治中心</c:v>
                </c:pt>
                <c:pt idx="19">
                  <c:v>普通外科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77.20638297849611</c:v>
                </c:pt>
                <c:pt idx="1">
                  <c:v>72.16720718812475</c:v>
                </c:pt>
                <c:pt idx="2">
                  <c:v>70.57291016743956</c:v>
                </c:pt>
                <c:pt idx="3">
                  <c:v>69.7675589166502</c:v>
                </c:pt>
                <c:pt idx="4">
                  <c:v>69.75122554811952</c:v>
                </c:pt>
                <c:pt idx="5">
                  <c:v>65.91367109105393</c:v>
                </c:pt>
                <c:pt idx="6">
                  <c:v>65.84851364891658</c:v>
                </c:pt>
                <c:pt idx="7">
                  <c:v>65.7033658383025</c:v>
                </c:pt>
                <c:pt idx="8">
                  <c:v>65.12424414170617</c:v>
                </c:pt>
                <c:pt idx="9">
                  <c:v>64.88834422095063</c:v>
                </c:pt>
                <c:pt idx="10">
                  <c:v>64.51346262792462</c:v>
                </c:pt>
                <c:pt idx="11">
                  <c:v>64.46152830264931</c:v>
                </c:pt>
                <c:pt idx="12">
                  <c:v>63.860196689818615</c:v>
                </c:pt>
                <c:pt idx="13">
                  <c:v>63.1061276958637</c:v>
                </c:pt>
                <c:pt idx="14">
                  <c:v>62.86781755997959</c:v>
                </c:pt>
                <c:pt idx="15">
                  <c:v>62.7952994760746</c:v>
                </c:pt>
                <c:pt idx="16">
                  <c:v>62.58991034184563</c:v>
                </c:pt>
                <c:pt idx="17">
                  <c:v>62.345356533663384</c:v>
                </c:pt>
                <c:pt idx="18">
                  <c:v>60.96463526596043</c:v>
                </c:pt>
                <c:pt idx="19">
                  <c:v>60.93069875161073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肾脏内科</c:v>
                </c:pt>
                <c:pt idx="1">
                  <c:v>产科</c:v>
                </c:pt>
                <c:pt idx="2">
                  <c:v>骨科</c:v>
                </c:pt>
                <c:pt idx="3">
                  <c:v>针灸科</c:v>
                </c:pt>
                <c:pt idx="4">
                  <c:v>运动损伤骨科</c:v>
                </c:pt>
                <c:pt idx="5">
                  <c:v>脑病二科</c:v>
                </c:pt>
                <c:pt idx="6">
                  <c:v>妇科</c:v>
                </c:pt>
                <c:pt idx="7">
                  <c:v>内分泌科</c:v>
                </c:pt>
                <c:pt idx="8">
                  <c:v>眼科</c:v>
                </c:pt>
                <c:pt idx="9">
                  <c:v>重症医学科</c:v>
                </c:pt>
                <c:pt idx="10">
                  <c:v>微创骨科</c:v>
                </c:pt>
                <c:pt idx="11">
                  <c:v>中医经典科</c:v>
                </c:pt>
                <c:pt idx="12">
                  <c:v>妇科妇二科合并</c:v>
                </c:pt>
                <c:pt idx="13">
                  <c:v>心病三科</c:v>
                </c:pt>
                <c:pt idx="14">
                  <c:v>综合内科</c:v>
                </c:pt>
                <c:pt idx="15">
                  <c:v>显微骨科</c:v>
                </c:pt>
                <c:pt idx="16">
                  <c:v>脑病一科</c:v>
                </c:pt>
                <c:pt idx="17">
                  <c:v>肝病科</c:v>
                </c:pt>
                <c:pt idx="18">
                  <c:v>中医外治中心</c:v>
                </c:pt>
                <c:pt idx="19">
                  <c:v>普通外科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2.8363810271109764</c:v>
                </c:pt>
                <c:pt idx="1">
                  <c:v>5.028842738253939</c:v>
                </c:pt>
                <c:pt idx="2">
                  <c:v>2.6983668935131258</c:v>
                </c:pt>
                <c:pt idx="3">
                  <c:v>5.43102136477969</c:v>
                </c:pt>
                <c:pt idx="4">
                  <c:v>10.99379344332718</c:v>
                </c:pt>
                <c:pt idx="5">
                  <c:v>7.71459941612163</c:v>
                </c:pt>
                <c:pt idx="6">
                  <c:v>4.022509525635158</c:v>
                </c:pt>
                <c:pt idx="7">
                  <c:v>5.894387812329162</c:v>
                </c:pt>
                <c:pt idx="8">
                  <c:v>6.53596663915385</c:v>
                </c:pt>
                <c:pt idx="9">
                  <c:v>3.6396152032681117</c:v>
                </c:pt>
                <c:pt idx="10">
                  <c:v>3.539182654594647</c:v>
                </c:pt>
                <c:pt idx="11">
                  <c:v>7.196776788661434</c:v>
                </c:pt>
                <c:pt idx="12">
                  <c:v>26.888383745007868</c:v>
                </c:pt>
                <c:pt idx="13">
                  <c:v>1.887901323886703</c:v>
                </c:pt>
                <c:pt idx="14">
                  <c:v>4.9917433144812975</c:v>
                </c:pt>
                <c:pt idx="15">
                  <c:v>4.968479640028902</c:v>
                </c:pt>
                <c:pt idx="16">
                  <c:v>10.122803096364105</c:v>
                </c:pt>
                <c:pt idx="17">
                  <c:v>2.003741526213788</c:v>
                </c:pt>
                <c:pt idx="18">
                  <c:v>9.786577052004692</c:v>
                </c:pt>
                <c:pt idx="19">
                  <c:v>8.290587531230042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肾脏内科</c:v>
                </c:pt>
                <c:pt idx="1">
                  <c:v>产科</c:v>
                </c:pt>
                <c:pt idx="2">
                  <c:v>骨科</c:v>
                </c:pt>
                <c:pt idx="3">
                  <c:v>针灸科</c:v>
                </c:pt>
                <c:pt idx="4">
                  <c:v>运动损伤骨科</c:v>
                </c:pt>
                <c:pt idx="5">
                  <c:v>脑病二科</c:v>
                </c:pt>
                <c:pt idx="6">
                  <c:v>妇科</c:v>
                </c:pt>
                <c:pt idx="7">
                  <c:v>内分泌科</c:v>
                </c:pt>
                <c:pt idx="8">
                  <c:v>眼科</c:v>
                </c:pt>
                <c:pt idx="9">
                  <c:v>重症医学科</c:v>
                </c:pt>
                <c:pt idx="10">
                  <c:v>微创骨科</c:v>
                </c:pt>
                <c:pt idx="11">
                  <c:v>中医经典科</c:v>
                </c:pt>
                <c:pt idx="12">
                  <c:v>妇科妇二科合并</c:v>
                </c:pt>
                <c:pt idx="13">
                  <c:v>心病三科</c:v>
                </c:pt>
                <c:pt idx="14">
                  <c:v>综合内科</c:v>
                </c:pt>
                <c:pt idx="15">
                  <c:v>显微骨科</c:v>
                </c:pt>
                <c:pt idx="16">
                  <c:v>脑病一科</c:v>
                </c:pt>
                <c:pt idx="17">
                  <c:v>肝病科</c:v>
                </c:pt>
                <c:pt idx="18">
                  <c:v>中医外治中心</c:v>
                </c:pt>
                <c:pt idx="19">
                  <c:v>普通外科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77.20638297849611</c:v>
                </c:pt>
                <c:pt idx="1">
                  <c:v>72.16720718812475</c:v>
                </c:pt>
                <c:pt idx="2">
                  <c:v>70.57291016743956</c:v>
                </c:pt>
                <c:pt idx="3">
                  <c:v>69.7675589166502</c:v>
                </c:pt>
                <c:pt idx="4">
                  <c:v>69.75122554811952</c:v>
                </c:pt>
                <c:pt idx="5">
                  <c:v>65.91367109105393</c:v>
                </c:pt>
                <c:pt idx="6">
                  <c:v>65.84851364891658</c:v>
                </c:pt>
                <c:pt idx="7">
                  <c:v>65.7033658383025</c:v>
                </c:pt>
                <c:pt idx="8">
                  <c:v>65.12424414170617</c:v>
                </c:pt>
                <c:pt idx="9">
                  <c:v>64.88834422095063</c:v>
                </c:pt>
                <c:pt idx="10">
                  <c:v>64.51346262792462</c:v>
                </c:pt>
                <c:pt idx="11">
                  <c:v>64.46152830264931</c:v>
                </c:pt>
                <c:pt idx="12">
                  <c:v>63.860196689818615</c:v>
                </c:pt>
                <c:pt idx="13">
                  <c:v>63.1061276958637</c:v>
                </c:pt>
                <c:pt idx="14">
                  <c:v>62.86781755997959</c:v>
                </c:pt>
                <c:pt idx="15">
                  <c:v>62.7952994760746</c:v>
                </c:pt>
                <c:pt idx="16">
                  <c:v>62.58991034184563</c:v>
                </c:pt>
                <c:pt idx="17">
                  <c:v>62.345356533663384</c:v>
                </c:pt>
                <c:pt idx="18">
                  <c:v>60.96463526596043</c:v>
                </c:pt>
                <c:pt idx="19">
                  <c:v>60.93069875161073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肾脏内科</c:v>
                </c:pt>
                <c:pt idx="1">
                  <c:v>产科</c:v>
                </c:pt>
                <c:pt idx="2">
                  <c:v>骨科</c:v>
                </c:pt>
                <c:pt idx="3">
                  <c:v>针灸科</c:v>
                </c:pt>
                <c:pt idx="4">
                  <c:v>运动损伤骨科</c:v>
                </c:pt>
                <c:pt idx="5">
                  <c:v>脑病二科</c:v>
                </c:pt>
                <c:pt idx="6">
                  <c:v>妇科</c:v>
                </c:pt>
                <c:pt idx="7">
                  <c:v>内分泌科</c:v>
                </c:pt>
                <c:pt idx="8">
                  <c:v>眼科</c:v>
                </c:pt>
                <c:pt idx="9">
                  <c:v>重症医学科</c:v>
                </c:pt>
                <c:pt idx="10">
                  <c:v>微创骨科</c:v>
                </c:pt>
                <c:pt idx="11">
                  <c:v>中医经典科</c:v>
                </c:pt>
                <c:pt idx="12">
                  <c:v>妇科妇二科合并</c:v>
                </c:pt>
                <c:pt idx="13">
                  <c:v>心病三科</c:v>
                </c:pt>
                <c:pt idx="14">
                  <c:v>综合内科</c:v>
                </c:pt>
                <c:pt idx="15">
                  <c:v>显微骨科</c:v>
                </c:pt>
                <c:pt idx="16">
                  <c:v>脑病一科</c:v>
                </c:pt>
                <c:pt idx="17">
                  <c:v>肝病科</c:v>
                </c:pt>
                <c:pt idx="18">
                  <c:v>中医外治中心</c:v>
                </c:pt>
                <c:pt idx="19">
                  <c:v>普通外科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1.971722290735528</c:v>
                </c:pt>
                <c:pt idx="1">
                  <c:v>1.9570067699306153</c:v>
                </c:pt>
                <c:pt idx="2">
                  <c:v>12.08023704390662</c:v>
                </c:pt>
                <c:pt idx="3">
                  <c:v>7.1546519370196915</c:v>
                </c:pt>
                <c:pt idx="4">
                  <c:v>1.4992732187282385</c:v>
                </c:pt>
                <c:pt idx="5">
                  <c:v>1.8234671527604909</c:v>
                </c:pt>
                <c:pt idx="6">
                  <c:v>6.8743936036629405</c:v>
                </c:pt>
                <c:pt idx="7">
                  <c:v>1.9581107958922102</c:v>
                </c:pt>
                <c:pt idx="8">
                  <c:v>8.778440667259513</c:v>
                </c:pt>
                <c:pt idx="9">
                  <c:v>6.531302989884557</c:v>
                </c:pt>
                <c:pt idx="10">
                  <c:v>4.398580592626163</c:v>
                </c:pt>
                <c:pt idx="11">
                  <c:v>6.557140332661335</c:v>
                </c:pt>
                <c:pt idx="12">
                  <c:v>38.200443941197506</c:v>
                </c:pt>
                <c:pt idx="13">
                  <c:v>6.369598894708835</c:v>
                </c:pt>
                <c:pt idx="14">
                  <c:v>7.413337503231625</c:v>
                </c:pt>
                <c:pt idx="15">
                  <c:v>4.253756805456658</c:v>
                </c:pt>
                <c:pt idx="16">
                  <c:v>4.287357657953661</c:v>
                </c:pt>
                <c:pt idx="17">
                  <c:v>3.604016563888476</c:v>
                </c:pt>
                <c:pt idx="18">
                  <c:v>2.6646302735262575</c:v>
                </c:pt>
                <c:pt idx="19">
                  <c:v>7.437758588095189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地位影响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肾脏内科</c:v>
                </c:pt>
                <c:pt idx="1">
                  <c:v>产科</c:v>
                </c:pt>
                <c:pt idx="2">
                  <c:v>骨科</c:v>
                </c:pt>
                <c:pt idx="3">
                  <c:v>针灸科</c:v>
                </c:pt>
                <c:pt idx="4">
                  <c:v>运动损伤骨科</c:v>
                </c:pt>
                <c:pt idx="5">
                  <c:v>脑病二科</c:v>
                </c:pt>
                <c:pt idx="6">
                  <c:v>妇科</c:v>
                </c:pt>
                <c:pt idx="7">
                  <c:v>内分泌科</c:v>
                </c:pt>
                <c:pt idx="8">
                  <c:v>眼科</c:v>
                </c:pt>
                <c:pt idx="9">
                  <c:v>重症医学科</c:v>
                </c:pt>
                <c:pt idx="10">
                  <c:v>微创骨科</c:v>
                </c:pt>
                <c:pt idx="11">
                  <c:v>中医经典科</c:v>
                </c:pt>
                <c:pt idx="12">
                  <c:v>妇科妇二科合并</c:v>
                </c:pt>
                <c:pt idx="13">
                  <c:v>心病三科</c:v>
                </c:pt>
                <c:pt idx="14">
                  <c:v>综合内科</c:v>
                </c:pt>
                <c:pt idx="15">
                  <c:v>显微骨科</c:v>
                </c:pt>
                <c:pt idx="16">
                  <c:v>脑病一科</c:v>
                </c:pt>
                <c:pt idx="17">
                  <c:v>肝病科</c:v>
                </c:pt>
                <c:pt idx="18">
                  <c:v>中医外治中心</c:v>
                </c:pt>
                <c:pt idx="19">
                  <c:v>普通外科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77.20638297849611</c:v>
                </c:pt>
                <c:pt idx="1">
                  <c:v>72.16720718812475</c:v>
                </c:pt>
                <c:pt idx="2">
                  <c:v>70.57291016743956</c:v>
                </c:pt>
                <c:pt idx="3">
                  <c:v>69.7675589166502</c:v>
                </c:pt>
                <c:pt idx="4">
                  <c:v>69.75122554811952</c:v>
                </c:pt>
                <c:pt idx="5">
                  <c:v>65.91367109105393</c:v>
                </c:pt>
                <c:pt idx="6">
                  <c:v>65.84851364891658</c:v>
                </c:pt>
                <c:pt idx="7">
                  <c:v>65.7033658383025</c:v>
                </c:pt>
                <c:pt idx="8">
                  <c:v>65.12424414170617</c:v>
                </c:pt>
                <c:pt idx="9">
                  <c:v>64.88834422095063</c:v>
                </c:pt>
                <c:pt idx="10">
                  <c:v>64.51346262792462</c:v>
                </c:pt>
                <c:pt idx="11">
                  <c:v>64.46152830264931</c:v>
                </c:pt>
                <c:pt idx="12">
                  <c:v>63.860196689818615</c:v>
                </c:pt>
                <c:pt idx="13">
                  <c:v>63.1061276958637</c:v>
                </c:pt>
                <c:pt idx="14">
                  <c:v>62.86781755997959</c:v>
                </c:pt>
                <c:pt idx="15">
                  <c:v>62.7952994760746</c:v>
                </c:pt>
                <c:pt idx="16">
                  <c:v>62.58991034184563</c:v>
                </c:pt>
                <c:pt idx="17">
                  <c:v>62.345356533663384</c:v>
                </c:pt>
                <c:pt idx="18">
                  <c:v>60.96463526596043</c:v>
                </c:pt>
                <c:pt idx="19">
                  <c:v>60.93069875161073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肾脏内科</c:v>
                </c:pt>
                <c:pt idx="1">
                  <c:v>产科</c:v>
                </c:pt>
                <c:pt idx="2">
                  <c:v>骨科</c:v>
                </c:pt>
                <c:pt idx="3">
                  <c:v>针灸科</c:v>
                </c:pt>
                <c:pt idx="4">
                  <c:v>运动损伤骨科</c:v>
                </c:pt>
                <c:pt idx="5">
                  <c:v>脑病二科</c:v>
                </c:pt>
                <c:pt idx="6">
                  <c:v>妇科</c:v>
                </c:pt>
                <c:pt idx="7">
                  <c:v>内分泌科</c:v>
                </c:pt>
                <c:pt idx="8">
                  <c:v>眼科</c:v>
                </c:pt>
                <c:pt idx="9">
                  <c:v>重症医学科</c:v>
                </c:pt>
                <c:pt idx="10">
                  <c:v>微创骨科</c:v>
                </c:pt>
                <c:pt idx="11">
                  <c:v>中医经典科</c:v>
                </c:pt>
                <c:pt idx="12">
                  <c:v>妇科妇二科合并</c:v>
                </c:pt>
                <c:pt idx="13">
                  <c:v>心病三科</c:v>
                </c:pt>
                <c:pt idx="14">
                  <c:v>综合内科</c:v>
                </c:pt>
                <c:pt idx="15">
                  <c:v>显微骨科</c:v>
                </c:pt>
                <c:pt idx="16">
                  <c:v>脑病一科</c:v>
                </c:pt>
                <c:pt idx="17">
                  <c:v>肝病科</c:v>
                </c:pt>
                <c:pt idx="18">
                  <c:v>中医外治中心</c:v>
                </c:pt>
                <c:pt idx="19">
                  <c:v>普通外科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39.688369772012564</c:v>
                </c:pt>
                <c:pt idx="1">
                  <c:v>73.07941323363087</c:v>
                </c:pt>
                <c:pt idx="2">
                  <c:v>55.52745672987123</c:v>
                </c:pt>
                <c:pt idx="3">
                  <c:v>43.98536569265875</c:v>
                </c:pt>
                <c:pt idx="4">
                  <c:v>39.918324320413085</c:v>
                </c:pt>
                <c:pt idx="5">
                  <c:v>44.272604123813075</c:v>
                </c:pt>
                <c:pt idx="6">
                  <c:v>81.10673620857463</c:v>
                </c:pt>
                <c:pt idx="7">
                  <c:v>47.373997844668516</c:v>
                </c:pt>
                <c:pt idx="8">
                  <c:v>49.03711031710219</c:v>
                </c:pt>
                <c:pt idx="9">
                  <c:v>89.9173543248089</c:v>
                </c:pt>
                <c:pt idx="10">
                  <c:v>56.81878743980312</c:v>
                </c:pt>
                <c:pt idx="11">
                  <c:v>64.10905188838431</c:v>
                </c:pt>
                <c:pt idx="12">
                  <c:v>30.6687056288855</c:v>
                </c:pt>
                <c:pt idx="13">
                  <c:v>75.8788129660545</c:v>
                </c:pt>
                <c:pt idx="14">
                  <c:v>53.65630088434131</c:v>
                </c:pt>
                <c:pt idx="15">
                  <c:v>49.87358790207261</c:v>
                </c:pt>
                <c:pt idx="16">
                  <c:v>70.99075482153381</c:v>
                </c:pt>
                <c:pt idx="17">
                  <c:v>73.50420573569203</c:v>
                </c:pt>
                <c:pt idx="18">
                  <c:v>17.885268012661168</c:v>
                </c:pt>
                <c:pt idx="19">
                  <c:v>40.799230657529336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肾脏内科</c:v>
                </c:pt>
                <c:pt idx="1">
                  <c:v>产科</c:v>
                </c:pt>
                <c:pt idx="2">
                  <c:v>骨科</c:v>
                </c:pt>
                <c:pt idx="3">
                  <c:v>针灸科</c:v>
                </c:pt>
                <c:pt idx="4">
                  <c:v>运动损伤骨科</c:v>
                </c:pt>
                <c:pt idx="5">
                  <c:v>脑病二科</c:v>
                </c:pt>
                <c:pt idx="6">
                  <c:v>妇科</c:v>
                </c:pt>
                <c:pt idx="7">
                  <c:v>内分泌科</c:v>
                </c:pt>
                <c:pt idx="8">
                  <c:v>眼科</c:v>
                </c:pt>
                <c:pt idx="9">
                  <c:v>重症医学科</c:v>
                </c:pt>
                <c:pt idx="10">
                  <c:v>微创骨科</c:v>
                </c:pt>
                <c:pt idx="11">
                  <c:v>中医经典科</c:v>
                </c:pt>
                <c:pt idx="12">
                  <c:v>妇科妇二科合并</c:v>
                </c:pt>
                <c:pt idx="13">
                  <c:v>心病三科</c:v>
                </c:pt>
                <c:pt idx="14">
                  <c:v>综合内科</c:v>
                </c:pt>
                <c:pt idx="15">
                  <c:v>显微骨科</c:v>
                </c:pt>
                <c:pt idx="16">
                  <c:v>脑病一科</c:v>
                </c:pt>
                <c:pt idx="17">
                  <c:v>肝病科</c:v>
                </c:pt>
                <c:pt idx="18">
                  <c:v>中医外治中心</c:v>
                </c:pt>
                <c:pt idx="19">
                  <c:v>普通外科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77.20638297849611</c:v>
                </c:pt>
                <c:pt idx="1">
                  <c:v>72.16720718812475</c:v>
                </c:pt>
                <c:pt idx="2">
                  <c:v>70.57291016743956</c:v>
                </c:pt>
                <c:pt idx="3">
                  <c:v>69.7675589166502</c:v>
                </c:pt>
                <c:pt idx="4">
                  <c:v>69.75122554811952</c:v>
                </c:pt>
                <c:pt idx="5">
                  <c:v>65.91367109105393</c:v>
                </c:pt>
                <c:pt idx="6">
                  <c:v>65.84851364891658</c:v>
                </c:pt>
                <c:pt idx="7">
                  <c:v>65.7033658383025</c:v>
                </c:pt>
                <c:pt idx="8">
                  <c:v>65.12424414170617</c:v>
                </c:pt>
                <c:pt idx="9">
                  <c:v>64.88834422095063</c:v>
                </c:pt>
                <c:pt idx="10">
                  <c:v>64.51346262792462</c:v>
                </c:pt>
                <c:pt idx="11">
                  <c:v>64.46152830264931</c:v>
                </c:pt>
                <c:pt idx="12">
                  <c:v>63.860196689818615</c:v>
                </c:pt>
                <c:pt idx="13">
                  <c:v>63.1061276958637</c:v>
                </c:pt>
                <c:pt idx="14">
                  <c:v>62.86781755997959</c:v>
                </c:pt>
                <c:pt idx="15">
                  <c:v>62.7952994760746</c:v>
                </c:pt>
                <c:pt idx="16">
                  <c:v>62.58991034184563</c:v>
                </c:pt>
                <c:pt idx="17">
                  <c:v>62.345356533663384</c:v>
                </c:pt>
                <c:pt idx="18">
                  <c:v>60.96463526596043</c:v>
                </c:pt>
                <c:pt idx="19">
                  <c:v>60.93069875161073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肾脏内科</c:v>
                </c:pt>
                <c:pt idx="1">
                  <c:v>产科</c:v>
                </c:pt>
                <c:pt idx="2">
                  <c:v>骨科</c:v>
                </c:pt>
                <c:pt idx="3">
                  <c:v>针灸科</c:v>
                </c:pt>
                <c:pt idx="4">
                  <c:v>运动损伤骨科</c:v>
                </c:pt>
                <c:pt idx="5">
                  <c:v>脑病二科</c:v>
                </c:pt>
                <c:pt idx="6">
                  <c:v>妇科</c:v>
                </c:pt>
                <c:pt idx="7">
                  <c:v>内分泌科</c:v>
                </c:pt>
                <c:pt idx="8">
                  <c:v>眼科</c:v>
                </c:pt>
                <c:pt idx="9">
                  <c:v>重症医学科</c:v>
                </c:pt>
                <c:pt idx="10">
                  <c:v>微创骨科</c:v>
                </c:pt>
                <c:pt idx="11">
                  <c:v>中医经典科</c:v>
                </c:pt>
                <c:pt idx="12">
                  <c:v>妇科妇二科合并</c:v>
                </c:pt>
                <c:pt idx="13">
                  <c:v>心病三科</c:v>
                </c:pt>
                <c:pt idx="14">
                  <c:v>综合内科</c:v>
                </c:pt>
                <c:pt idx="15">
                  <c:v>显微骨科</c:v>
                </c:pt>
                <c:pt idx="16">
                  <c:v>脑病一科</c:v>
                </c:pt>
                <c:pt idx="17">
                  <c:v>肝病科</c:v>
                </c:pt>
                <c:pt idx="18">
                  <c:v>中医外治中心</c:v>
                </c:pt>
                <c:pt idx="19">
                  <c:v>普通外科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29.362011401235037</c:v>
                </c:pt>
                <c:pt idx="1">
                  <c:v>29.637840465349907</c:v>
                </c:pt>
                <c:pt idx="2">
                  <c:v>50.19227013324333</c:v>
                </c:pt>
                <c:pt idx="3">
                  <c:v>6.027284809872503</c:v>
                </c:pt>
                <c:pt idx="4">
                  <c:v>47.548103616683065</c:v>
                </c:pt>
                <c:pt idx="5">
                  <c:v>51.80836131661016</c:v>
                </c:pt>
                <c:pt idx="6">
                  <c:v>39.931720899648525</c:v>
                </c:pt>
                <c:pt idx="7">
                  <c:v>18.974787760599096</c:v>
                </c:pt>
                <c:pt idx="8">
                  <c:v>45.33040463291933</c:v>
                </c:pt>
                <c:pt idx="9">
                  <c:v>43.651411355196345</c:v>
                </c:pt>
                <c:pt idx="10">
                  <c:v>52.738878474827466</c:v>
                </c:pt>
                <c:pt idx="11">
                  <c:v>36.500683696639776</c:v>
                </c:pt>
                <c:pt idx="12">
                  <c:v>51.21790107839941</c:v>
                </c:pt>
                <c:pt idx="13">
                  <c:v>47.0379367404782</c:v>
                </c:pt>
                <c:pt idx="14">
                  <c:v>16.41541450554084</c:v>
                </c:pt>
                <c:pt idx="15">
                  <c:v>28.879133294763218</c:v>
                </c:pt>
                <c:pt idx="16">
                  <c:v>24.873904978914993</c:v>
                </c:pt>
                <c:pt idx="17">
                  <c:v>36.37902799044076</c:v>
                </c:pt>
                <c:pt idx="18">
                  <c:v>39.62395208475685</c:v>
                </c:pt>
                <c:pt idx="19">
                  <c:v>28.32859240888913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重症医学科</c:v>
                </c:pt>
                <c:pt idx="1">
                  <c:v>创伤骨科</c:v>
                </c:pt>
                <c:pt idx="2">
                  <c:v>妇科</c:v>
                </c:pt>
                <c:pt idx="3">
                  <c:v>心病三科</c:v>
                </c:pt>
                <c:pt idx="4">
                  <c:v>周围血管科</c:v>
                </c:pt>
                <c:pt idx="5">
                  <c:v>心血管内科</c:v>
                </c:pt>
                <c:pt idx="6">
                  <c:v>肝病科</c:v>
                </c:pt>
                <c:pt idx="7">
                  <c:v>肝胆外科</c:v>
                </c:pt>
                <c:pt idx="8">
                  <c:v>产科</c:v>
                </c:pt>
                <c:pt idx="9">
                  <c:v>脑病一科</c:v>
                </c:pt>
                <c:pt idx="10">
                  <c:v>神经外科</c:v>
                </c:pt>
                <c:pt idx="11">
                  <c:v>东区肾病科</c:v>
                </c:pt>
                <c:pt idx="12">
                  <c:v>康复科</c:v>
                </c:pt>
                <c:pt idx="13">
                  <c:v>心病四科</c:v>
                </c:pt>
                <c:pt idx="14">
                  <c:v>血液科</c:v>
                </c:pt>
                <c:pt idx="15">
                  <c:v>医院</c:v>
                </c:pt>
                <c:pt idx="16">
                  <c:v>中医经典科</c:v>
                </c:pt>
                <c:pt idx="17">
                  <c:v>心病一科</c:v>
                </c:pt>
                <c:pt idx="18">
                  <c:v>老年医学科</c:v>
                </c:pt>
                <c:pt idx="19">
                  <c:v>东区重症医学科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89.9173543248089</c:v>
                </c:pt>
                <c:pt idx="1">
                  <c:v>86.00131686397553</c:v>
                </c:pt>
                <c:pt idx="2">
                  <c:v>81.10673620857463</c:v>
                </c:pt>
                <c:pt idx="3">
                  <c:v>75.8788129660545</c:v>
                </c:pt>
                <c:pt idx="4">
                  <c:v>75.57495951513887</c:v>
                </c:pt>
                <c:pt idx="5">
                  <c:v>74.87455407181487</c:v>
                </c:pt>
                <c:pt idx="6">
                  <c:v>73.50420573569203</c:v>
                </c:pt>
                <c:pt idx="7">
                  <c:v>73.41075341236711</c:v>
                </c:pt>
                <c:pt idx="8">
                  <c:v>73.07941323363087</c:v>
                </c:pt>
                <c:pt idx="9">
                  <c:v>70.99075482153381</c:v>
                </c:pt>
                <c:pt idx="10">
                  <c:v>70.21432869175572</c:v>
                </c:pt>
                <c:pt idx="11">
                  <c:v>67.54300844073408</c:v>
                </c:pt>
                <c:pt idx="12">
                  <c:v>66.77294279355405</c:v>
                </c:pt>
                <c:pt idx="13">
                  <c:v>66.67875825180764</c:v>
                </c:pt>
                <c:pt idx="14">
                  <c:v>65.46227601020837</c:v>
                </c:pt>
                <c:pt idx="15">
                  <c:v>64.72426653640106</c:v>
                </c:pt>
                <c:pt idx="16">
                  <c:v>64.10905188838431</c:v>
                </c:pt>
                <c:pt idx="17">
                  <c:v>63.34206501811784</c:v>
                </c:pt>
                <c:pt idx="18">
                  <c:v>63.242107114210626</c:v>
                </c:pt>
                <c:pt idx="19">
                  <c:v>62.56687910367206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重症医学科</c:v>
                </c:pt>
                <c:pt idx="1">
                  <c:v>创伤骨科</c:v>
                </c:pt>
                <c:pt idx="2">
                  <c:v>妇科</c:v>
                </c:pt>
                <c:pt idx="3">
                  <c:v>心病三科</c:v>
                </c:pt>
                <c:pt idx="4">
                  <c:v>周围血管科</c:v>
                </c:pt>
                <c:pt idx="5">
                  <c:v>心血管内科</c:v>
                </c:pt>
                <c:pt idx="6">
                  <c:v>肝病科</c:v>
                </c:pt>
                <c:pt idx="7">
                  <c:v>肝胆外科</c:v>
                </c:pt>
                <c:pt idx="8">
                  <c:v>产科</c:v>
                </c:pt>
                <c:pt idx="9">
                  <c:v>脑病一科</c:v>
                </c:pt>
                <c:pt idx="10">
                  <c:v>神经外科</c:v>
                </c:pt>
                <c:pt idx="11">
                  <c:v>东区肾病科</c:v>
                </c:pt>
                <c:pt idx="12">
                  <c:v>康复科</c:v>
                </c:pt>
                <c:pt idx="13">
                  <c:v>心病四科</c:v>
                </c:pt>
                <c:pt idx="14">
                  <c:v>血液科</c:v>
                </c:pt>
                <c:pt idx="15">
                  <c:v>医院</c:v>
                </c:pt>
                <c:pt idx="16">
                  <c:v>中医经典科</c:v>
                </c:pt>
                <c:pt idx="17">
                  <c:v>心病一科</c:v>
                </c:pt>
                <c:pt idx="18">
                  <c:v>老年医学科</c:v>
                </c:pt>
                <c:pt idx="19">
                  <c:v>东区重症医学科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21.245074280305015</c:v>
                </c:pt>
                <c:pt idx="1">
                  <c:v>34.51754472604117</c:v>
                </c:pt>
                <c:pt idx="2">
                  <c:v>33.940054871574844</c:v>
                </c:pt>
                <c:pt idx="3">
                  <c:v>27.685604389787443</c:v>
                </c:pt>
                <c:pt idx="4">
                  <c:v>17.533025265487815</c:v>
                </c:pt>
                <c:pt idx="5">
                  <c:v>32.43828941032196</c:v>
                </c:pt>
                <c:pt idx="6">
                  <c:v>19.331731106195004</c:v>
                </c:pt>
                <c:pt idx="7">
                  <c:v>29.17740920100876</c:v>
                </c:pt>
                <c:pt idx="8">
                  <c:v>21.850519225200674</c:v>
                </c:pt>
                <c:pt idx="9">
                  <c:v>15.512269862080899</c:v>
                </c:pt>
                <c:pt idx="10">
                  <c:v>31.94648026194499</c:v>
                </c:pt>
                <c:pt idx="11">
                  <c:v>12.38705248787197</c:v>
                </c:pt>
                <c:pt idx="12">
                  <c:v>26.327132852480126</c:v>
                </c:pt>
                <c:pt idx="13">
                  <c:v>39.245720249928695</c:v>
                </c:pt>
                <c:pt idx="14">
                  <c:v>25.189365653477005</c:v>
                </c:pt>
                <c:pt idx="15">
                  <c:v>23.963271892417236</c:v>
                </c:pt>
                <c:pt idx="16">
                  <c:v>12.515426271097414</c:v>
                </c:pt>
                <c:pt idx="17">
                  <c:v>32.657979703108246</c:v>
                </c:pt>
                <c:pt idx="18">
                  <c:v>20.775422781487833</c:v>
                </c:pt>
                <c:pt idx="19">
                  <c:v>32.4115476560669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重症医学科</c:v>
                </c:pt>
                <c:pt idx="1">
                  <c:v>创伤骨科</c:v>
                </c:pt>
                <c:pt idx="2">
                  <c:v>妇科</c:v>
                </c:pt>
                <c:pt idx="3">
                  <c:v>心病三科</c:v>
                </c:pt>
                <c:pt idx="4">
                  <c:v>周围血管科</c:v>
                </c:pt>
                <c:pt idx="5">
                  <c:v>心血管内科</c:v>
                </c:pt>
                <c:pt idx="6">
                  <c:v>肝病科</c:v>
                </c:pt>
                <c:pt idx="7">
                  <c:v>肝胆外科</c:v>
                </c:pt>
                <c:pt idx="8">
                  <c:v>产科</c:v>
                </c:pt>
                <c:pt idx="9">
                  <c:v>脑病一科</c:v>
                </c:pt>
                <c:pt idx="10">
                  <c:v>神经外科</c:v>
                </c:pt>
                <c:pt idx="11">
                  <c:v>东区肾病科</c:v>
                </c:pt>
                <c:pt idx="12">
                  <c:v>康复科</c:v>
                </c:pt>
                <c:pt idx="13">
                  <c:v>心病四科</c:v>
                </c:pt>
                <c:pt idx="14">
                  <c:v>血液科</c:v>
                </c:pt>
                <c:pt idx="15">
                  <c:v>医院</c:v>
                </c:pt>
                <c:pt idx="16">
                  <c:v>中医经典科</c:v>
                </c:pt>
                <c:pt idx="17">
                  <c:v>心病一科</c:v>
                </c:pt>
                <c:pt idx="18">
                  <c:v>老年医学科</c:v>
                </c:pt>
                <c:pt idx="19">
                  <c:v>东区重症医学科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89.9173543248089</c:v>
                </c:pt>
                <c:pt idx="1">
                  <c:v>86.00131686397553</c:v>
                </c:pt>
                <c:pt idx="2">
                  <c:v>81.10673620857463</c:v>
                </c:pt>
                <c:pt idx="3">
                  <c:v>75.8788129660545</c:v>
                </c:pt>
                <c:pt idx="4">
                  <c:v>75.57495951513887</c:v>
                </c:pt>
                <c:pt idx="5">
                  <c:v>74.87455407181487</c:v>
                </c:pt>
                <c:pt idx="6">
                  <c:v>73.50420573569203</c:v>
                </c:pt>
                <c:pt idx="7">
                  <c:v>73.41075341236711</c:v>
                </c:pt>
                <c:pt idx="8">
                  <c:v>73.07941323363087</c:v>
                </c:pt>
                <c:pt idx="9">
                  <c:v>70.99075482153381</c:v>
                </c:pt>
                <c:pt idx="10">
                  <c:v>70.21432869175572</c:v>
                </c:pt>
                <c:pt idx="11">
                  <c:v>67.54300844073408</c:v>
                </c:pt>
                <c:pt idx="12">
                  <c:v>66.77294279355405</c:v>
                </c:pt>
                <c:pt idx="13">
                  <c:v>66.67875825180764</c:v>
                </c:pt>
                <c:pt idx="14">
                  <c:v>65.46227601020837</c:v>
                </c:pt>
                <c:pt idx="15">
                  <c:v>64.72426653640106</c:v>
                </c:pt>
                <c:pt idx="16">
                  <c:v>64.10905188838431</c:v>
                </c:pt>
                <c:pt idx="17">
                  <c:v>63.34206501811784</c:v>
                </c:pt>
                <c:pt idx="18">
                  <c:v>63.242107114210626</c:v>
                </c:pt>
                <c:pt idx="19">
                  <c:v>62.56687910367206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重症医学科</c:v>
                </c:pt>
                <c:pt idx="1">
                  <c:v>创伤骨科</c:v>
                </c:pt>
                <c:pt idx="2">
                  <c:v>妇科</c:v>
                </c:pt>
                <c:pt idx="3">
                  <c:v>心病三科</c:v>
                </c:pt>
                <c:pt idx="4">
                  <c:v>周围血管科</c:v>
                </c:pt>
                <c:pt idx="5">
                  <c:v>心血管内科</c:v>
                </c:pt>
                <c:pt idx="6">
                  <c:v>肝病科</c:v>
                </c:pt>
                <c:pt idx="7">
                  <c:v>肝胆外科</c:v>
                </c:pt>
                <c:pt idx="8">
                  <c:v>产科</c:v>
                </c:pt>
                <c:pt idx="9">
                  <c:v>脑病一科</c:v>
                </c:pt>
                <c:pt idx="10">
                  <c:v>神经外科</c:v>
                </c:pt>
                <c:pt idx="11">
                  <c:v>东区肾病科</c:v>
                </c:pt>
                <c:pt idx="12">
                  <c:v>康复科</c:v>
                </c:pt>
                <c:pt idx="13">
                  <c:v>心病四科</c:v>
                </c:pt>
                <c:pt idx="14">
                  <c:v>血液科</c:v>
                </c:pt>
                <c:pt idx="15">
                  <c:v>医院</c:v>
                </c:pt>
                <c:pt idx="16">
                  <c:v>中医经典科</c:v>
                </c:pt>
                <c:pt idx="17">
                  <c:v>心病一科</c:v>
                </c:pt>
                <c:pt idx="18">
                  <c:v>老年医学科</c:v>
                </c:pt>
                <c:pt idx="19">
                  <c:v>东区重症医学科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41.23592748070641</c:v>
                </c:pt>
                <c:pt idx="1">
                  <c:v>58.34800356418736</c:v>
                </c:pt>
                <c:pt idx="2">
                  <c:v>48.514869858607305</c:v>
                </c:pt>
                <c:pt idx="3">
                  <c:v>44.139575148331296</c:v>
                </c:pt>
                <c:pt idx="4">
                  <c:v>39.653687659904996</c:v>
                </c:pt>
                <c:pt idx="5">
                  <c:v>43.71466078083509</c:v>
                </c:pt>
                <c:pt idx="6">
                  <c:v>44.96830621319787</c:v>
                </c:pt>
                <c:pt idx="7">
                  <c:v>58.26412272098901</c:v>
                </c:pt>
                <c:pt idx="8">
                  <c:v>46.25213525104643</c:v>
                </c:pt>
                <c:pt idx="9">
                  <c:v>49.054937891276836</c:v>
                </c:pt>
                <c:pt idx="10">
                  <c:v>69.24498430806847</c:v>
                </c:pt>
                <c:pt idx="11">
                  <c:v>40.411431758228275</c:v>
                </c:pt>
                <c:pt idx="12">
                  <c:v>58.86457286777795</c:v>
                </c:pt>
                <c:pt idx="13">
                  <c:v>60.44788789056945</c:v>
                </c:pt>
                <c:pt idx="14">
                  <c:v>62.07164703809124</c:v>
                </c:pt>
                <c:pt idx="15">
                  <c:v>54.516806981665944</c:v>
                </c:pt>
                <c:pt idx="16">
                  <c:v>52.374853779534355</c:v>
                </c:pt>
                <c:pt idx="17">
                  <c:v>60.953372605712794</c:v>
                </c:pt>
                <c:pt idx="18">
                  <c:v>53.543703832923526</c:v>
                </c:pt>
                <c:pt idx="19">
                  <c:v>44.27888711928099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重症医学科</c:v>
                </c:pt>
                <c:pt idx="1">
                  <c:v>创伤骨科</c:v>
                </c:pt>
                <c:pt idx="2">
                  <c:v>妇科</c:v>
                </c:pt>
                <c:pt idx="3">
                  <c:v>心病三科</c:v>
                </c:pt>
                <c:pt idx="4">
                  <c:v>周围血管科</c:v>
                </c:pt>
                <c:pt idx="5">
                  <c:v>心血管内科</c:v>
                </c:pt>
                <c:pt idx="6">
                  <c:v>肝病科</c:v>
                </c:pt>
                <c:pt idx="7">
                  <c:v>肝胆外科</c:v>
                </c:pt>
                <c:pt idx="8">
                  <c:v>产科</c:v>
                </c:pt>
                <c:pt idx="9">
                  <c:v>脑病一科</c:v>
                </c:pt>
                <c:pt idx="10">
                  <c:v>神经外科</c:v>
                </c:pt>
                <c:pt idx="11">
                  <c:v>东区肾病科</c:v>
                </c:pt>
                <c:pt idx="12">
                  <c:v>康复科</c:v>
                </c:pt>
                <c:pt idx="13">
                  <c:v>心病四科</c:v>
                </c:pt>
                <c:pt idx="14">
                  <c:v>血液科</c:v>
                </c:pt>
                <c:pt idx="15">
                  <c:v>医院</c:v>
                </c:pt>
                <c:pt idx="16">
                  <c:v>中医经典科</c:v>
                </c:pt>
                <c:pt idx="17">
                  <c:v>心病一科</c:v>
                </c:pt>
                <c:pt idx="18">
                  <c:v>老年医学科</c:v>
                </c:pt>
                <c:pt idx="19">
                  <c:v>东区重症医学科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89.9173543248089</c:v>
                </c:pt>
                <c:pt idx="1">
                  <c:v>86.00131686397553</c:v>
                </c:pt>
                <c:pt idx="2">
                  <c:v>81.10673620857463</c:v>
                </c:pt>
                <c:pt idx="3">
                  <c:v>75.8788129660545</c:v>
                </c:pt>
                <c:pt idx="4">
                  <c:v>75.57495951513887</c:v>
                </c:pt>
                <c:pt idx="5">
                  <c:v>74.87455407181487</c:v>
                </c:pt>
                <c:pt idx="6">
                  <c:v>73.50420573569203</c:v>
                </c:pt>
                <c:pt idx="7">
                  <c:v>73.41075341236711</c:v>
                </c:pt>
                <c:pt idx="8">
                  <c:v>73.07941323363087</c:v>
                </c:pt>
                <c:pt idx="9">
                  <c:v>70.99075482153381</c:v>
                </c:pt>
                <c:pt idx="10">
                  <c:v>70.21432869175572</c:v>
                </c:pt>
                <c:pt idx="11">
                  <c:v>67.54300844073408</c:v>
                </c:pt>
                <c:pt idx="12">
                  <c:v>66.77294279355405</c:v>
                </c:pt>
                <c:pt idx="13">
                  <c:v>66.67875825180764</c:v>
                </c:pt>
                <c:pt idx="14">
                  <c:v>65.46227601020837</c:v>
                </c:pt>
                <c:pt idx="15">
                  <c:v>64.72426653640106</c:v>
                </c:pt>
                <c:pt idx="16">
                  <c:v>64.10905188838431</c:v>
                </c:pt>
                <c:pt idx="17">
                  <c:v>63.34206501811784</c:v>
                </c:pt>
                <c:pt idx="18">
                  <c:v>63.242107114210626</c:v>
                </c:pt>
                <c:pt idx="19">
                  <c:v>62.56687910367206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重症医学科</c:v>
                </c:pt>
                <c:pt idx="1">
                  <c:v>创伤骨科</c:v>
                </c:pt>
                <c:pt idx="2">
                  <c:v>妇科</c:v>
                </c:pt>
                <c:pt idx="3">
                  <c:v>心病三科</c:v>
                </c:pt>
                <c:pt idx="4">
                  <c:v>周围血管科</c:v>
                </c:pt>
                <c:pt idx="5">
                  <c:v>心血管内科</c:v>
                </c:pt>
                <c:pt idx="6">
                  <c:v>肝病科</c:v>
                </c:pt>
                <c:pt idx="7">
                  <c:v>肝胆外科</c:v>
                </c:pt>
                <c:pt idx="8">
                  <c:v>产科</c:v>
                </c:pt>
                <c:pt idx="9">
                  <c:v>脑病一科</c:v>
                </c:pt>
                <c:pt idx="10">
                  <c:v>神经外科</c:v>
                </c:pt>
                <c:pt idx="11">
                  <c:v>东区肾病科</c:v>
                </c:pt>
                <c:pt idx="12">
                  <c:v>康复科</c:v>
                </c:pt>
                <c:pt idx="13">
                  <c:v>心病四科</c:v>
                </c:pt>
                <c:pt idx="14">
                  <c:v>血液科</c:v>
                </c:pt>
                <c:pt idx="15">
                  <c:v>医院</c:v>
                </c:pt>
                <c:pt idx="16">
                  <c:v>中医经典科</c:v>
                </c:pt>
                <c:pt idx="17">
                  <c:v>心病一科</c:v>
                </c:pt>
                <c:pt idx="18">
                  <c:v>老年医学科</c:v>
                </c:pt>
                <c:pt idx="19">
                  <c:v>东区重症医学科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40.60107044076259</c:v>
                </c:pt>
                <c:pt idx="1">
                  <c:v>38.55811981240826</c:v>
                </c:pt>
                <c:pt idx="2">
                  <c:v>38.378775422573234</c:v>
                </c:pt>
                <c:pt idx="3">
                  <c:v>46.674918378772084</c:v>
                </c:pt>
                <c:pt idx="4">
                  <c:v>49.17870386800844</c:v>
                </c:pt>
                <c:pt idx="5">
                  <c:v>21.169655437244685</c:v>
                </c:pt>
                <c:pt idx="6">
                  <c:v>37.700375089500355</c:v>
                </c:pt>
                <c:pt idx="7">
                  <c:v>14.974508397869538</c:v>
                </c:pt>
                <c:pt idx="8">
                  <c:v>37.91542286492043</c:v>
                </c:pt>
                <c:pt idx="9">
                  <c:v>42.296864671971626</c:v>
                </c:pt>
                <c:pt idx="10">
                  <c:v>34.92256962986353</c:v>
                </c:pt>
                <c:pt idx="11">
                  <c:v>45.590736420961974</c:v>
                </c:pt>
                <c:pt idx="12">
                  <c:v>44.25195963125913</c:v>
                </c:pt>
                <c:pt idx="13">
                  <c:v>34.31917006500708</c:v>
                </c:pt>
                <c:pt idx="14">
                  <c:v>41.78324089798935</c:v>
                </c:pt>
                <c:pt idx="15">
                  <c:v>45.12190083528947</c:v>
                </c:pt>
                <c:pt idx="16">
                  <c:v>44.840212345838225</c:v>
                </c:pt>
                <c:pt idx="17">
                  <c:v>39.64939481956954</c:v>
                </c:pt>
                <c:pt idx="18">
                  <c:v>46.74094434122343</c:v>
                </c:pt>
                <c:pt idx="19">
                  <c:v>30.46027775515107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重症医学科</c:v>
                </c:pt>
                <c:pt idx="1">
                  <c:v>创伤骨科</c:v>
                </c:pt>
                <c:pt idx="2">
                  <c:v>妇科</c:v>
                </c:pt>
                <c:pt idx="3">
                  <c:v>心病三科</c:v>
                </c:pt>
                <c:pt idx="4">
                  <c:v>周围血管科</c:v>
                </c:pt>
                <c:pt idx="5">
                  <c:v>心血管内科</c:v>
                </c:pt>
                <c:pt idx="6">
                  <c:v>肝病科</c:v>
                </c:pt>
                <c:pt idx="7">
                  <c:v>肝胆外科</c:v>
                </c:pt>
                <c:pt idx="8">
                  <c:v>产科</c:v>
                </c:pt>
                <c:pt idx="9">
                  <c:v>脑病一科</c:v>
                </c:pt>
                <c:pt idx="10">
                  <c:v>神经外科</c:v>
                </c:pt>
                <c:pt idx="11">
                  <c:v>东区肾病科</c:v>
                </c:pt>
                <c:pt idx="12">
                  <c:v>康复科</c:v>
                </c:pt>
                <c:pt idx="13">
                  <c:v>心病四科</c:v>
                </c:pt>
                <c:pt idx="14">
                  <c:v>血液科</c:v>
                </c:pt>
                <c:pt idx="15">
                  <c:v>医院</c:v>
                </c:pt>
                <c:pt idx="16">
                  <c:v>中医经典科</c:v>
                </c:pt>
                <c:pt idx="17">
                  <c:v>心病一科</c:v>
                </c:pt>
                <c:pt idx="18">
                  <c:v>老年医学科</c:v>
                </c:pt>
                <c:pt idx="19">
                  <c:v>东区重症医学科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89.9173543248089</c:v>
                </c:pt>
                <c:pt idx="1">
                  <c:v>86.00131686397553</c:v>
                </c:pt>
                <c:pt idx="2">
                  <c:v>81.10673620857463</c:v>
                </c:pt>
                <c:pt idx="3">
                  <c:v>75.8788129660545</c:v>
                </c:pt>
                <c:pt idx="4">
                  <c:v>75.57495951513887</c:v>
                </c:pt>
                <c:pt idx="5">
                  <c:v>74.87455407181487</c:v>
                </c:pt>
                <c:pt idx="6">
                  <c:v>73.50420573569203</c:v>
                </c:pt>
                <c:pt idx="7">
                  <c:v>73.41075341236711</c:v>
                </c:pt>
                <c:pt idx="8">
                  <c:v>73.07941323363087</c:v>
                </c:pt>
                <c:pt idx="9">
                  <c:v>70.99075482153381</c:v>
                </c:pt>
                <c:pt idx="10">
                  <c:v>70.21432869175572</c:v>
                </c:pt>
                <c:pt idx="11">
                  <c:v>67.54300844073408</c:v>
                </c:pt>
                <c:pt idx="12">
                  <c:v>66.77294279355405</c:v>
                </c:pt>
                <c:pt idx="13">
                  <c:v>66.67875825180764</c:v>
                </c:pt>
                <c:pt idx="14">
                  <c:v>65.46227601020837</c:v>
                </c:pt>
                <c:pt idx="15">
                  <c:v>64.72426653640106</c:v>
                </c:pt>
                <c:pt idx="16">
                  <c:v>64.10905188838431</c:v>
                </c:pt>
                <c:pt idx="17">
                  <c:v>63.34206501811784</c:v>
                </c:pt>
                <c:pt idx="18">
                  <c:v>63.242107114210626</c:v>
                </c:pt>
                <c:pt idx="19">
                  <c:v>62.56687910367206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重症医学科</c:v>
                </c:pt>
                <c:pt idx="1">
                  <c:v>创伤骨科</c:v>
                </c:pt>
                <c:pt idx="2">
                  <c:v>妇科</c:v>
                </c:pt>
                <c:pt idx="3">
                  <c:v>心病三科</c:v>
                </c:pt>
                <c:pt idx="4">
                  <c:v>周围血管科</c:v>
                </c:pt>
                <c:pt idx="5">
                  <c:v>心血管内科</c:v>
                </c:pt>
                <c:pt idx="6">
                  <c:v>肝病科</c:v>
                </c:pt>
                <c:pt idx="7">
                  <c:v>肝胆外科</c:v>
                </c:pt>
                <c:pt idx="8">
                  <c:v>产科</c:v>
                </c:pt>
                <c:pt idx="9">
                  <c:v>脑病一科</c:v>
                </c:pt>
                <c:pt idx="10">
                  <c:v>神经外科</c:v>
                </c:pt>
                <c:pt idx="11">
                  <c:v>东区肾病科</c:v>
                </c:pt>
                <c:pt idx="12">
                  <c:v>康复科</c:v>
                </c:pt>
                <c:pt idx="13">
                  <c:v>心病四科</c:v>
                </c:pt>
                <c:pt idx="14">
                  <c:v>血液科</c:v>
                </c:pt>
                <c:pt idx="15">
                  <c:v>医院</c:v>
                </c:pt>
                <c:pt idx="16">
                  <c:v>中医经典科</c:v>
                </c:pt>
                <c:pt idx="17">
                  <c:v>心病一科</c:v>
                </c:pt>
                <c:pt idx="18">
                  <c:v>老年医学科</c:v>
                </c:pt>
                <c:pt idx="19">
                  <c:v>东区重症医学科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49.18451247168913</c:v>
                </c:pt>
                <c:pt idx="1">
                  <c:v>45.21261820248442</c:v>
                </c:pt>
                <c:pt idx="2">
                  <c:v>40.1871541180484</c:v>
                </c:pt>
                <c:pt idx="3">
                  <c:v>30.233528513950883</c:v>
                </c:pt>
                <c:pt idx="4">
                  <c:v>53.83321688639399</c:v>
                </c:pt>
                <c:pt idx="5">
                  <c:v>45.57345673965987</c:v>
                </c:pt>
                <c:pt idx="6">
                  <c:v>52.92770625868785</c:v>
                </c:pt>
                <c:pt idx="7">
                  <c:v>50.36833883882086</c:v>
                </c:pt>
                <c:pt idx="8">
                  <c:v>48.351707443402496</c:v>
                </c:pt>
                <c:pt idx="9">
                  <c:v>58.605554659133354</c:v>
                </c:pt>
                <c:pt idx="10">
                  <c:v>51.74696241901464</c:v>
                </c:pt>
                <c:pt idx="11">
                  <c:v>40.248403113688006</c:v>
                </c:pt>
                <c:pt idx="12">
                  <c:v>52.96322866544945</c:v>
                </c:pt>
                <c:pt idx="13">
                  <c:v>37.84864701529326</c:v>
                </c:pt>
                <c:pt idx="14">
                  <c:v>55.04926215388669</c:v>
                </c:pt>
                <c:pt idx="15">
                  <c:v>39.35310415368515</c:v>
                </c:pt>
                <c:pt idx="16">
                  <c:v>44.810972289851506</c:v>
                </c:pt>
                <c:pt idx="17">
                  <c:v>44.99875467100076</c:v>
                </c:pt>
                <c:pt idx="18">
                  <c:v>63.08875986866262</c:v>
                </c:pt>
                <c:pt idx="19">
                  <c:v>45.08725010879779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重症医学科</c:v>
                </c:pt>
                <c:pt idx="1">
                  <c:v>创伤骨科</c:v>
                </c:pt>
                <c:pt idx="2">
                  <c:v>妇科</c:v>
                </c:pt>
                <c:pt idx="3">
                  <c:v>心病三科</c:v>
                </c:pt>
                <c:pt idx="4">
                  <c:v>周围血管科</c:v>
                </c:pt>
                <c:pt idx="5">
                  <c:v>心血管内科</c:v>
                </c:pt>
                <c:pt idx="6">
                  <c:v>肝病科</c:v>
                </c:pt>
                <c:pt idx="7">
                  <c:v>肝胆外科</c:v>
                </c:pt>
                <c:pt idx="8">
                  <c:v>产科</c:v>
                </c:pt>
                <c:pt idx="9">
                  <c:v>脑病一科</c:v>
                </c:pt>
                <c:pt idx="10">
                  <c:v>神经外科</c:v>
                </c:pt>
                <c:pt idx="11">
                  <c:v>东区肾病科</c:v>
                </c:pt>
                <c:pt idx="12">
                  <c:v>康复科</c:v>
                </c:pt>
                <c:pt idx="13">
                  <c:v>心病四科</c:v>
                </c:pt>
                <c:pt idx="14">
                  <c:v>血液科</c:v>
                </c:pt>
                <c:pt idx="15">
                  <c:v>医院</c:v>
                </c:pt>
                <c:pt idx="16">
                  <c:v>中医经典科</c:v>
                </c:pt>
                <c:pt idx="17">
                  <c:v>心病一科</c:v>
                </c:pt>
                <c:pt idx="18">
                  <c:v>老年医学科</c:v>
                </c:pt>
                <c:pt idx="19">
                  <c:v>东区重症医学科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89.9173543248089</c:v>
                </c:pt>
                <c:pt idx="1">
                  <c:v>86.00131686397553</c:v>
                </c:pt>
                <c:pt idx="2">
                  <c:v>81.10673620857463</c:v>
                </c:pt>
                <c:pt idx="3">
                  <c:v>75.8788129660545</c:v>
                </c:pt>
                <c:pt idx="4">
                  <c:v>75.57495951513887</c:v>
                </c:pt>
                <c:pt idx="5">
                  <c:v>74.87455407181487</c:v>
                </c:pt>
                <c:pt idx="6">
                  <c:v>73.50420573569203</c:v>
                </c:pt>
                <c:pt idx="7">
                  <c:v>73.41075341236711</c:v>
                </c:pt>
                <c:pt idx="8">
                  <c:v>73.07941323363087</c:v>
                </c:pt>
                <c:pt idx="9">
                  <c:v>70.99075482153381</c:v>
                </c:pt>
                <c:pt idx="10">
                  <c:v>70.21432869175572</c:v>
                </c:pt>
                <c:pt idx="11">
                  <c:v>67.54300844073408</c:v>
                </c:pt>
                <c:pt idx="12">
                  <c:v>66.77294279355405</c:v>
                </c:pt>
                <c:pt idx="13">
                  <c:v>66.67875825180764</c:v>
                </c:pt>
                <c:pt idx="14">
                  <c:v>65.46227601020837</c:v>
                </c:pt>
                <c:pt idx="15">
                  <c:v>64.72426653640106</c:v>
                </c:pt>
                <c:pt idx="16">
                  <c:v>64.10905188838431</c:v>
                </c:pt>
                <c:pt idx="17">
                  <c:v>63.34206501811784</c:v>
                </c:pt>
                <c:pt idx="18">
                  <c:v>63.242107114210626</c:v>
                </c:pt>
                <c:pt idx="19">
                  <c:v>62.56687910367206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重症医学科</c:v>
                </c:pt>
                <c:pt idx="1">
                  <c:v>创伤骨科</c:v>
                </c:pt>
                <c:pt idx="2">
                  <c:v>妇科</c:v>
                </c:pt>
                <c:pt idx="3">
                  <c:v>心病三科</c:v>
                </c:pt>
                <c:pt idx="4">
                  <c:v>周围血管科</c:v>
                </c:pt>
                <c:pt idx="5">
                  <c:v>心血管内科</c:v>
                </c:pt>
                <c:pt idx="6">
                  <c:v>肝病科</c:v>
                </c:pt>
                <c:pt idx="7">
                  <c:v>肝胆外科</c:v>
                </c:pt>
                <c:pt idx="8">
                  <c:v>产科</c:v>
                </c:pt>
                <c:pt idx="9">
                  <c:v>脑病一科</c:v>
                </c:pt>
                <c:pt idx="10">
                  <c:v>神经外科</c:v>
                </c:pt>
                <c:pt idx="11">
                  <c:v>东区肾病科</c:v>
                </c:pt>
                <c:pt idx="12">
                  <c:v>康复科</c:v>
                </c:pt>
                <c:pt idx="13">
                  <c:v>心病四科</c:v>
                </c:pt>
                <c:pt idx="14">
                  <c:v>血液科</c:v>
                </c:pt>
                <c:pt idx="15">
                  <c:v>医院</c:v>
                </c:pt>
                <c:pt idx="16">
                  <c:v>中医经典科</c:v>
                </c:pt>
                <c:pt idx="17">
                  <c:v>心病一科</c:v>
                </c:pt>
                <c:pt idx="18">
                  <c:v>老年医学科</c:v>
                </c:pt>
                <c:pt idx="19">
                  <c:v>东区重症医学科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58.35768760773981</c:v>
                </c:pt>
                <c:pt idx="1">
                  <c:v>62.00498386943001</c:v>
                </c:pt>
                <c:pt idx="2">
                  <c:v>53.763041200081815</c:v>
                </c:pt>
                <c:pt idx="3">
                  <c:v>53.175100183580085</c:v>
                </c:pt>
                <c:pt idx="4">
                  <c:v>52.33076016810402</c:v>
                </c:pt>
                <c:pt idx="5">
                  <c:v>42.94230075091544</c:v>
                </c:pt>
                <c:pt idx="6">
                  <c:v>47.39568356986549</c:v>
                </c:pt>
                <c:pt idx="7">
                  <c:v>29.630386924262986</c:v>
                </c:pt>
                <c:pt idx="8">
                  <c:v>41.365220269827034</c:v>
                </c:pt>
                <c:pt idx="9">
                  <c:v>54.20072632524567</c:v>
                </c:pt>
                <c:pt idx="10">
                  <c:v>42.89877055406647</c:v>
                </c:pt>
                <c:pt idx="11">
                  <c:v>43.10398185528851</c:v>
                </c:pt>
                <c:pt idx="12">
                  <c:v>36.90277606582772</c:v>
                </c:pt>
                <c:pt idx="13">
                  <c:v>60.928914582694624</c:v>
                </c:pt>
                <c:pt idx="14">
                  <c:v>45.58343047019047</c:v>
                </c:pt>
                <c:pt idx="15">
                  <c:v>42.86508238593795</c:v>
                </c:pt>
                <c:pt idx="16">
                  <c:v>45.24659805652923</c:v>
                </c:pt>
                <c:pt idx="17">
                  <c:v>45.68404620629132</c:v>
                </c:pt>
                <c:pt idx="18">
                  <c:v>54.38178232989339</c:v>
                </c:pt>
                <c:pt idx="19">
                  <c:v>48.83094824232988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重症医学科</c:v>
                </c:pt>
                <c:pt idx="1">
                  <c:v>创伤骨科</c:v>
                </c:pt>
                <c:pt idx="2">
                  <c:v>妇科</c:v>
                </c:pt>
                <c:pt idx="3">
                  <c:v>心病三科</c:v>
                </c:pt>
                <c:pt idx="4">
                  <c:v>周围血管科</c:v>
                </c:pt>
                <c:pt idx="5">
                  <c:v>心血管内科</c:v>
                </c:pt>
                <c:pt idx="6">
                  <c:v>肝病科</c:v>
                </c:pt>
                <c:pt idx="7">
                  <c:v>肝胆外科</c:v>
                </c:pt>
                <c:pt idx="8">
                  <c:v>产科</c:v>
                </c:pt>
                <c:pt idx="9">
                  <c:v>脑病一科</c:v>
                </c:pt>
                <c:pt idx="10">
                  <c:v>神经外科</c:v>
                </c:pt>
                <c:pt idx="11">
                  <c:v>东区肾病科</c:v>
                </c:pt>
                <c:pt idx="12">
                  <c:v>康复科</c:v>
                </c:pt>
                <c:pt idx="13">
                  <c:v>心病四科</c:v>
                </c:pt>
                <c:pt idx="14">
                  <c:v>血液科</c:v>
                </c:pt>
                <c:pt idx="15">
                  <c:v>医院</c:v>
                </c:pt>
                <c:pt idx="16">
                  <c:v>中医经典科</c:v>
                </c:pt>
                <c:pt idx="17">
                  <c:v>心病一科</c:v>
                </c:pt>
                <c:pt idx="18">
                  <c:v>老年医学科</c:v>
                </c:pt>
                <c:pt idx="19">
                  <c:v>东区重症医学科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89.9173543248089</c:v>
                </c:pt>
                <c:pt idx="1">
                  <c:v>86.00131686397553</c:v>
                </c:pt>
                <c:pt idx="2">
                  <c:v>81.10673620857463</c:v>
                </c:pt>
                <c:pt idx="3">
                  <c:v>75.8788129660545</c:v>
                </c:pt>
                <c:pt idx="4">
                  <c:v>75.57495951513887</c:v>
                </c:pt>
                <c:pt idx="5">
                  <c:v>74.87455407181487</c:v>
                </c:pt>
                <c:pt idx="6">
                  <c:v>73.50420573569203</c:v>
                </c:pt>
                <c:pt idx="7">
                  <c:v>73.41075341236711</c:v>
                </c:pt>
                <c:pt idx="8">
                  <c:v>73.07941323363087</c:v>
                </c:pt>
                <c:pt idx="9">
                  <c:v>70.99075482153381</c:v>
                </c:pt>
                <c:pt idx="10">
                  <c:v>70.21432869175572</c:v>
                </c:pt>
                <c:pt idx="11">
                  <c:v>67.54300844073408</c:v>
                </c:pt>
                <c:pt idx="12">
                  <c:v>66.77294279355405</c:v>
                </c:pt>
                <c:pt idx="13">
                  <c:v>66.67875825180764</c:v>
                </c:pt>
                <c:pt idx="14">
                  <c:v>65.46227601020837</c:v>
                </c:pt>
                <c:pt idx="15">
                  <c:v>64.72426653640106</c:v>
                </c:pt>
                <c:pt idx="16">
                  <c:v>64.10905188838431</c:v>
                </c:pt>
                <c:pt idx="17">
                  <c:v>63.34206501811784</c:v>
                </c:pt>
                <c:pt idx="18">
                  <c:v>63.242107114210626</c:v>
                </c:pt>
                <c:pt idx="19">
                  <c:v>62.56687910367206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重症医学科</c:v>
                </c:pt>
                <c:pt idx="1">
                  <c:v>创伤骨科</c:v>
                </c:pt>
                <c:pt idx="2">
                  <c:v>妇科</c:v>
                </c:pt>
                <c:pt idx="3">
                  <c:v>心病三科</c:v>
                </c:pt>
                <c:pt idx="4">
                  <c:v>周围血管科</c:v>
                </c:pt>
                <c:pt idx="5">
                  <c:v>心血管内科</c:v>
                </c:pt>
                <c:pt idx="6">
                  <c:v>肝病科</c:v>
                </c:pt>
                <c:pt idx="7">
                  <c:v>肝胆外科</c:v>
                </c:pt>
                <c:pt idx="8">
                  <c:v>产科</c:v>
                </c:pt>
                <c:pt idx="9">
                  <c:v>脑病一科</c:v>
                </c:pt>
                <c:pt idx="10">
                  <c:v>神经外科</c:v>
                </c:pt>
                <c:pt idx="11">
                  <c:v>东区肾病科</c:v>
                </c:pt>
                <c:pt idx="12">
                  <c:v>康复科</c:v>
                </c:pt>
                <c:pt idx="13">
                  <c:v>心病四科</c:v>
                </c:pt>
                <c:pt idx="14">
                  <c:v>血液科</c:v>
                </c:pt>
                <c:pt idx="15">
                  <c:v>医院</c:v>
                </c:pt>
                <c:pt idx="16">
                  <c:v>中医经典科</c:v>
                </c:pt>
                <c:pt idx="17">
                  <c:v>心病一科</c:v>
                </c:pt>
                <c:pt idx="18">
                  <c:v>老年医学科</c:v>
                </c:pt>
                <c:pt idx="19">
                  <c:v>东区重症医学科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47.753557893112145</c:v>
                </c:pt>
                <c:pt idx="1">
                  <c:v>44.717994321736384</c:v>
                </c:pt>
                <c:pt idx="2">
                  <c:v>49.090391508652075</c:v>
                </c:pt>
                <c:pt idx="3">
                  <c:v>44.712809359568155</c:v>
                </c:pt>
                <c:pt idx="4">
                  <c:v>52.211127348415275</c:v>
                </c:pt>
                <c:pt idx="5">
                  <c:v>52.630994737524276</c:v>
                </c:pt>
                <c:pt idx="6">
                  <c:v>37.279741622868094</c:v>
                </c:pt>
                <c:pt idx="7">
                  <c:v>49.01076791214622</c:v>
                </c:pt>
                <c:pt idx="8">
                  <c:v>26.96927391507445</c:v>
                </c:pt>
                <c:pt idx="9">
                  <c:v>45.33612128291908</c:v>
                </c:pt>
                <c:pt idx="10">
                  <c:v>50.60228320446401</c:v>
                </c:pt>
                <c:pt idx="11">
                  <c:v>32.4196158285308</c:v>
                </c:pt>
                <c:pt idx="12">
                  <c:v>42.316391494254596</c:v>
                </c:pt>
                <c:pt idx="13">
                  <c:v>32.06726195746725</c:v>
                </c:pt>
                <c:pt idx="14">
                  <c:v>39.67739495299803</c:v>
                </c:pt>
                <c:pt idx="15">
                  <c:v>16.893519711124675</c:v>
                </c:pt>
                <c:pt idx="16">
                  <c:v>50.71349777508185</c:v>
                </c:pt>
                <c:pt idx="17">
                  <c:v>38.01129707646855</c:v>
                </c:pt>
                <c:pt idx="18">
                  <c:v>41.96479223260112</c:v>
                </c:pt>
                <c:pt idx="19">
                  <c:v>36.63865809250763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重症医学科</c:v>
                </c:pt>
                <c:pt idx="1">
                  <c:v>创伤骨科</c:v>
                </c:pt>
                <c:pt idx="2">
                  <c:v>妇科</c:v>
                </c:pt>
                <c:pt idx="3">
                  <c:v>心病三科</c:v>
                </c:pt>
                <c:pt idx="4">
                  <c:v>周围血管科</c:v>
                </c:pt>
                <c:pt idx="5">
                  <c:v>心血管内科</c:v>
                </c:pt>
                <c:pt idx="6">
                  <c:v>肝病科</c:v>
                </c:pt>
                <c:pt idx="7">
                  <c:v>肝胆外科</c:v>
                </c:pt>
                <c:pt idx="8">
                  <c:v>产科</c:v>
                </c:pt>
                <c:pt idx="9">
                  <c:v>脑病一科</c:v>
                </c:pt>
                <c:pt idx="10">
                  <c:v>神经外科</c:v>
                </c:pt>
                <c:pt idx="11">
                  <c:v>东区肾病科</c:v>
                </c:pt>
                <c:pt idx="12">
                  <c:v>康复科</c:v>
                </c:pt>
                <c:pt idx="13">
                  <c:v>心病四科</c:v>
                </c:pt>
                <c:pt idx="14">
                  <c:v>血液科</c:v>
                </c:pt>
                <c:pt idx="15">
                  <c:v>医院</c:v>
                </c:pt>
                <c:pt idx="16">
                  <c:v>中医经典科</c:v>
                </c:pt>
                <c:pt idx="17">
                  <c:v>心病一科</c:v>
                </c:pt>
                <c:pt idx="18">
                  <c:v>老年医学科</c:v>
                </c:pt>
                <c:pt idx="19">
                  <c:v>东区重症医学科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89.9173543248089</c:v>
                </c:pt>
                <c:pt idx="1">
                  <c:v>86.00131686397553</c:v>
                </c:pt>
                <c:pt idx="2">
                  <c:v>81.10673620857463</c:v>
                </c:pt>
                <c:pt idx="3">
                  <c:v>75.8788129660545</c:v>
                </c:pt>
                <c:pt idx="4">
                  <c:v>75.57495951513887</c:v>
                </c:pt>
                <c:pt idx="5">
                  <c:v>74.87455407181487</c:v>
                </c:pt>
                <c:pt idx="6">
                  <c:v>73.50420573569203</c:v>
                </c:pt>
                <c:pt idx="7">
                  <c:v>73.41075341236711</c:v>
                </c:pt>
                <c:pt idx="8">
                  <c:v>73.07941323363087</c:v>
                </c:pt>
                <c:pt idx="9">
                  <c:v>70.99075482153381</c:v>
                </c:pt>
                <c:pt idx="10">
                  <c:v>70.21432869175572</c:v>
                </c:pt>
                <c:pt idx="11">
                  <c:v>67.54300844073408</c:v>
                </c:pt>
                <c:pt idx="12">
                  <c:v>66.77294279355405</c:v>
                </c:pt>
                <c:pt idx="13">
                  <c:v>66.67875825180764</c:v>
                </c:pt>
                <c:pt idx="14">
                  <c:v>65.46227601020837</c:v>
                </c:pt>
                <c:pt idx="15">
                  <c:v>64.72426653640106</c:v>
                </c:pt>
                <c:pt idx="16">
                  <c:v>64.10905188838431</c:v>
                </c:pt>
                <c:pt idx="17">
                  <c:v>63.34206501811784</c:v>
                </c:pt>
                <c:pt idx="18">
                  <c:v>63.242107114210626</c:v>
                </c:pt>
                <c:pt idx="19">
                  <c:v>62.56687910367206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重症医学科</c:v>
                </c:pt>
                <c:pt idx="1">
                  <c:v>创伤骨科</c:v>
                </c:pt>
                <c:pt idx="2">
                  <c:v>妇科</c:v>
                </c:pt>
                <c:pt idx="3">
                  <c:v>心病三科</c:v>
                </c:pt>
                <c:pt idx="4">
                  <c:v>周围血管科</c:v>
                </c:pt>
                <c:pt idx="5">
                  <c:v>心血管内科</c:v>
                </c:pt>
                <c:pt idx="6">
                  <c:v>肝病科</c:v>
                </c:pt>
                <c:pt idx="7">
                  <c:v>肝胆外科</c:v>
                </c:pt>
                <c:pt idx="8">
                  <c:v>产科</c:v>
                </c:pt>
                <c:pt idx="9">
                  <c:v>脑病一科</c:v>
                </c:pt>
                <c:pt idx="10">
                  <c:v>神经外科</c:v>
                </c:pt>
                <c:pt idx="11">
                  <c:v>东区肾病科</c:v>
                </c:pt>
                <c:pt idx="12">
                  <c:v>康复科</c:v>
                </c:pt>
                <c:pt idx="13">
                  <c:v>心病四科</c:v>
                </c:pt>
                <c:pt idx="14">
                  <c:v>血液科</c:v>
                </c:pt>
                <c:pt idx="15">
                  <c:v>医院</c:v>
                </c:pt>
                <c:pt idx="16">
                  <c:v>中医经典科</c:v>
                </c:pt>
                <c:pt idx="17">
                  <c:v>心病一科</c:v>
                </c:pt>
                <c:pt idx="18">
                  <c:v>老年医学科</c:v>
                </c:pt>
                <c:pt idx="19">
                  <c:v>东区重症医学科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3.6396152032681117</c:v>
                </c:pt>
                <c:pt idx="1">
                  <c:v>6.129152808173639</c:v>
                </c:pt>
                <c:pt idx="2">
                  <c:v>4.022509525635158</c:v>
                </c:pt>
                <c:pt idx="3">
                  <c:v>1.887901323886703</c:v>
                </c:pt>
                <c:pt idx="4">
                  <c:v>2.7141418299739986</c:v>
                </c:pt>
                <c:pt idx="5">
                  <c:v>2.5148113416728197</c:v>
                </c:pt>
                <c:pt idx="6">
                  <c:v>2.003741526213788</c:v>
                </c:pt>
                <c:pt idx="7">
                  <c:v>23.29896722562256</c:v>
                </c:pt>
                <c:pt idx="8">
                  <c:v>5.028842738253939</c:v>
                </c:pt>
                <c:pt idx="9">
                  <c:v>10.122803096364105</c:v>
                </c:pt>
                <c:pt idx="10">
                  <c:v>4.706249030843633</c:v>
                </c:pt>
                <c:pt idx="11">
                  <c:v>4.332767147702675</c:v>
                </c:pt>
                <c:pt idx="12">
                  <c:v>4.074252082419251</c:v>
                </c:pt>
                <c:pt idx="13">
                  <c:v>13.63963853756517</c:v>
                </c:pt>
                <c:pt idx="14">
                  <c:v>2.562087146102028</c:v>
                </c:pt>
                <c:pt idx="15">
                  <c:v>2.5051169345363866</c:v>
                </c:pt>
                <c:pt idx="16">
                  <c:v>7.196776788661434</c:v>
                </c:pt>
                <c:pt idx="17">
                  <c:v>4.299124635121242</c:v>
                </c:pt>
                <c:pt idx="18">
                  <c:v>23.89102295874879</c:v>
                </c:pt>
                <c:pt idx="19">
                  <c:v>3.2103114688914736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重症医学科</c:v>
                </c:pt>
                <c:pt idx="1">
                  <c:v>创伤骨科</c:v>
                </c:pt>
                <c:pt idx="2">
                  <c:v>妇科</c:v>
                </c:pt>
                <c:pt idx="3">
                  <c:v>心病三科</c:v>
                </c:pt>
                <c:pt idx="4">
                  <c:v>周围血管科</c:v>
                </c:pt>
                <c:pt idx="5">
                  <c:v>心血管内科</c:v>
                </c:pt>
                <c:pt idx="6">
                  <c:v>肝病科</c:v>
                </c:pt>
                <c:pt idx="7">
                  <c:v>肝胆外科</c:v>
                </c:pt>
                <c:pt idx="8">
                  <c:v>产科</c:v>
                </c:pt>
                <c:pt idx="9">
                  <c:v>脑病一科</c:v>
                </c:pt>
                <c:pt idx="10">
                  <c:v>神经外科</c:v>
                </c:pt>
                <c:pt idx="11">
                  <c:v>东区肾病科</c:v>
                </c:pt>
                <c:pt idx="12">
                  <c:v>康复科</c:v>
                </c:pt>
                <c:pt idx="13">
                  <c:v>心病四科</c:v>
                </c:pt>
                <c:pt idx="14">
                  <c:v>血液科</c:v>
                </c:pt>
                <c:pt idx="15">
                  <c:v>医院</c:v>
                </c:pt>
                <c:pt idx="16">
                  <c:v>中医经典科</c:v>
                </c:pt>
                <c:pt idx="17">
                  <c:v>心病一科</c:v>
                </c:pt>
                <c:pt idx="18">
                  <c:v>老年医学科</c:v>
                </c:pt>
                <c:pt idx="19">
                  <c:v>东区重症医学科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89.9173543248089</c:v>
                </c:pt>
                <c:pt idx="1">
                  <c:v>86.00131686397553</c:v>
                </c:pt>
                <c:pt idx="2">
                  <c:v>81.10673620857463</c:v>
                </c:pt>
                <c:pt idx="3">
                  <c:v>75.8788129660545</c:v>
                </c:pt>
                <c:pt idx="4">
                  <c:v>75.57495951513887</c:v>
                </c:pt>
                <c:pt idx="5">
                  <c:v>74.87455407181487</c:v>
                </c:pt>
                <c:pt idx="6">
                  <c:v>73.50420573569203</c:v>
                </c:pt>
                <c:pt idx="7">
                  <c:v>73.41075341236711</c:v>
                </c:pt>
                <c:pt idx="8">
                  <c:v>73.07941323363087</c:v>
                </c:pt>
                <c:pt idx="9">
                  <c:v>70.99075482153381</c:v>
                </c:pt>
                <c:pt idx="10">
                  <c:v>70.21432869175572</c:v>
                </c:pt>
                <c:pt idx="11">
                  <c:v>67.54300844073408</c:v>
                </c:pt>
                <c:pt idx="12">
                  <c:v>66.77294279355405</c:v>
                </c:pt>
                <c:pt idx="13">
                  <c:v>66.67875825180764</c:v>
                </c:pt>
                <c:pt idx="14">
                  <c:v>65.46227601020837</c:v>
                </c:pt>
                <c:pt idx="15">
                  <c:v>64.72426653640106</c:v>
                </c:pt>
                <c:pt idx="16">
                  <c:v>64.10905188838431</c:v>
                </c:pt>
                <c:pt idx="17">
                  <c:v>63.34206501811784</c:v>
                </c:pt>
                <c:pt idx="18">
                  <c:v>63.242107114210626</c:v>
                </c:pt>
                <c:pt idx="19">
                  <c:v>62.56687910367206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重症医学科</c:v>
                </c:pt>
                <c:pt idx="1">
                  <c:v>创伤骨科</c:v>
                </c:pt>
                <c:pt idx="2">
                  <c:v>妇科</c:v>
                </c:pt>
                <c:pt idx="3">
                  <c:v>心病三科</c:v>
                </c:pt>
                <c:pt idx="4">
                  <c:v>周围血管科</c:v>
                </c:pt>
                <c:pt idx="5">
                  <c:v>心血管内科</c:v>
                </c:pt>
                <c:pt idx="6">
                  <c:v>肝病科</c:v>
                </c:pt>
                <c:pt idx="7">
                  <c:v>肝胆外科</c:v>
                </c:pt>
                <c:pt idx="8">
                  <c:v>产科</c:v>
                </c:pt>
                <c:pt idx="9">
                  <c:v>脑病一科</c:v>
                </c:pt>
                <c:pt idx="10">
                  <c:v>神经外科</c:v>
                </c:pt>
                <c:pt idx="11">
                  <c:v>东区肾病科</c:v>
                </c:pt>
                <c:pt idx="12">
                  <c:v>康复科</c:v>
                </c:pt>
                <c:pt idx="13">
                  <c:v>心病四科</c:v>
                </c:pt>
                <c:pt idx="14">
                  <c:v>血液科</c:v>
                </c:pt>
                <c:pt idx="15">
                  <c:v>医院</c:v>
                </c:pt>
                <c:pt idx="16">
                  <c:v>中医经典科</c:v>
                </c:pt>
                <c:pt idx="17">
                  <c:v>心病一科</c:v>
                </c:pt>
                <c:pt idx="18">
                  <c:v>老年医学科</c:v>
                </c:pt>
                <c:pt idx="19">
                  <c:v>东区重症医学科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6.531302989884557</c:v>
                </c:pt>
                <c:pt idx="1">
                  <c:v>2.9089022706157777</c:v>
                </c:pt>
                <c:pt idx="2">
                  <c:v>6.8743936036629405</c:v>
                </c:pt>
                <c:pt idx="3">
                  <c:v>6.369598894708835</c:v>
                </c:pt>
                <c:pt idx="4">
                  <c:v>3.734411113218103</c:v>
                </c:pt>
                <c:pt idx="5">
                  <c:v>3.410681679200966</c:v>
                </c:pt>
                <c:pt idx="6">
                  <c:v>3.604016563888476</c:v>
                </c:pt>
                <c:pt idx="7">
                  <c:v>20.862700077844217</c:v>
                </c:pt>
                <c:pt idx="8">
                  <c:v>1.9570067699306153</c:v>
                </c:pt>
                <c:pt idx="9">
                  <c:v>4.287357657953661</c:v>
                </c:pt>
                <c:pt idx="10">
                  <c:v>1.8303597713172672</c:v>
                </c:pt>
                <c:pt idx="11">
                  <c:v>4.183530493576097</c:v>
                </c:pt>
                <c:pt idx="12">
                  <c:v>5.027112181434972</c:v>
                </c:pt>
                <c:pt idx="13">
                  <c:v>1.5279603976756455</c:v>
                </c:pt>
                <c:pt idx="14">
                  <c:v>7.632398493486481</c:v>
                </c:pt>
                <c:pt idx="15">
                  <c:v>66.49348493402505</c:v>
                </c:pt>
                <c:pt idx="16">
                  <c:v>6.557140332661335</c:v>
                </c:pt>
                <c:pt idx="17">
                  <c:v>2.315141895408148</c:v>
                </c:pt>
                <c:pt idx="18">
                  <c:v>2.1216499495258376</c:v>
                </c:pt>
                <c:pt idx="19">
                  <c:v>2.8554123905753346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重症医学科</c:v>
                </c:pt>
                <c:pt idx="1">
                  <c:v>创伤骨科</c:v>
                </c:pt>
                <c:pt idx="2">
                  <c:v>妇科</c:v>
                </c:pt>
                <c:pt idx="3">
                  <c:v>心病三科</c:v>
                </c:pt>
                <c:pt idx="4">
                  <c:v>周围血管科</c:v>
                </c:pt>
                <c:pt idx="5">
                  <c:v>心血管内科</c:v>
                </c:pt>
                <c:pt idx="6">
                  <c:v>肝病科</c:v>
                </c:pt>
                <c:pt idx="7">
                  <c:v>肝胆外科</c:v>
                </c:pt>
                <c:pt idx="8">
                  <c:v>产科</c:v>
                </c:pt>
                <c:pt idx="9">
                  <c:v>脑病一科</c:v>
                </c:pt>
                <c:pt idx="10">
                  <c:v>神经外科</c:v>
                </c:pt>
                <c:pt idx="11">
                  <c:v>东区肾病科</c:v>
                </c:pt>
                <c:pt idx="12">
                  <c:v>康复科</c:v>
                </c:pt>
                <c:pt idx="13">
                  <c:v>心病四科</c:v>
                </c:pt>
                <c:pt idx="14">
                  <c:v>血液科</c:v>
                </c:pt>
                <c:pt idx="15">
                  <c:v>医院</c:v>
                </c:pt>
                <c:pt idx="16">
                  <c:v>中医经典科</c:v>
                </c:pt>
                <c:pt idx="17">
                  <c:v>心病一科</c:v>
                </c:pt>
                <c:pt idx="18">
                  <c:v>老年医学科</c:v>
                </c:pt>
                <c:pt idx="19">
                  <c:v>东区重症医学科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89.9173543248089</c:v>
                </c:pt>
                <c:pt idx="1">
                  <c:v>86.00131686397553</c:v>
                </c:pt>
                <c:pt idx="2">
                  <c:v>81.10673620857463</c:v>
                </c:pt>
                <c:pt idx="3">
                  <c:v>75.8788129660545</c:v>
                </c:pt>
                <c:pt idx="4">
                  <c:v>75.57495951513887</c:v>
                </c:pt>
                <c:pt idx="5">
                  <c:v>74.87455407181487</c:v>
                </c:pt>
                <c:pt idx="6">
                  <c:v>73.50420573569203</c:v>
                </c:pt>
                <c:pt idx="7">
                  <c:v>73.41075341236711</c:v>
                </c:pt>
                <c:pt idx="8">
                  <c:v>73.07941323363087</c:v>
                </c:pt>
                <c:pt idx="9">
                  <c:v>70.99075482153381</c:v>
                </c:pt>
                <c:pt idx="10">
                  <c:v>70.21432869175572</c:v>
                </c:pt>
                <c:pt idx="11">
                  <c:v>67.54300844073408</c:v>
                </c:pt>
                <c:pt idx="12">
                  <c:v>66.77294279355405</c:v>
                </c:pt>
                <c:pt idx="13">
                  <c:v>66.67875825180764</c:v>
                </c:pt>
                <c:pt idx="14">
                  <c:v>65.46227601020837</c:v>
                </c:pt>
                <c:pt idx="15">
                  <c:v>64.72426653640106</c:v>
                </c:pt>
                <c:pt idx="16">
                  <c:v>64.10905188838431</c:v>
                </c:pt>
                <c:pt idx="17">
                  <c:v>63.34206501811784</c:v>
                </c:pt>
                <c:pt idx="18">
                  <c:v>63.242107114210626</c:v>
                </c:pt>
                <c:pt idx="19">
                  <c:v>62.56687910367206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重症医学科</c:v>
                </c:pt>
                <c:pt idx="1">
                  <c:v>创伤骨科</c:v>
                </c:pt>
                <c:pt idx="2">
                  <c:v>妇科</c:v>
                </c:pt>
                <c:pt idx="3">
                  <c:v>心病三科</c:v>
                </c:pt>
                <c:pt idx="4">
                  <c:v>周围血管科</c:v>
                </c:pt>
                <c:pt idx="5">
                  <c:v>心血管内科</c:v>
                </c:pt>
                <c:pt idx="6">
                  <c:v>肝病科</c:v>
                </c:pt>
                <c:pt idx="7">
                  <c:v>肝胆外科</c:v>
                </c:pt>
                <c:pt idx="8">
                  <c:v>产科</c:v>
                </c:pt>
                <c:pt idx="9">
                  <c:v>脑病一科</c:v>
                </c:pt>
                <c:pt idx="10">
                  <c:v>神经外科</c:v>
                </c:pt>
                <c:pt idx="11">
                  <c:v>东区肾病科</c:v>
                </c:pt>
                <c:pt idx="12">
                  <c:v>康复科</c:v>
                </c:pt>
                <c:pt idx="13">
                  <c:v>心病四科</c:v>
                </c:pt>
                <c:pt idx="14">
                  <c:v>血液科</c:v>
                </c:pt>
                <c:pt idx="15">
                  <c:v>医院</c:v>
                </c:pt>
                <c:pt idx="16">
                  <c:v>中医经典科</c:v>
                </c:pt>
                <c:pt idx="17">
                  <c:v>心病一科</c:v>
                </c:pt>
                <c:pt idx="18">
                  <c:v>老年医学科</c:v>
                </c:pt>
                <c:pt idx="19">
                  <c:v>东区重症医学科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64.88834422095063</c:v>
                </c:pt>
                <c:pt idx="1">
                  <c:v>36.9759983836731</c:v>
                </c:pt>
                <c:pt idx="2">
                  <c:v>65.84851364891658</c:v>
                </c:pt>
                <c:pt idx="3">
                  <c:v>63.1061276958637</c:v>
                </c:pt>
                <c:pt idx="4">
                  <c:v>55.576677150684986</c:v>
                </c:pt>
                <c:pt idx="5">
                  <c:v>36.24004028185058</c:v>
                </c:pt>
                <c:pt idx="6">
                  <c:v>62.345356533663384</c:v>
                </c:pt>
                <c:pt idx="7">
                  <c:v>59.35058825628872</c:v>
                </c:pt>
                <c:pt idx="8">
                  <c:v>72.16720718812475</c:v>
                </c:pt>
                <c:pt idx="9">
                  <c:v>62.58991034184563</c:v>
                </c:pt>
                <c:pt idx="10">
                  <c:v>40.3630788546022</c:v>
                </c:pt>
                <c:pt idx="11">
                  <c:v>53.9845157185841</c:v>
                </c:pt>
                <c:pt idx="12">
                  <c:v>54.019301146831445</c:v>
                </c:pt>
                <c:pt idx="13">
                  <c:v>44.18388266297611</c:v>
                </c:pt>
                <c:pt idx="14">
                  <c:v>25.6379325483714</c:v>
                </c:pt>
                <c:pt idx="15">
                  <c:v>33.04889291260351</c:v>
                </c:pt>
                <c:pt idx="16">
                  <c:v>64.46152830264931</c:v>
                </c:pt>
                <c:pt idx="17">
                  <c:v>25.15139402406317</c:v>
                </c:pt>
                <c:pt idx="18">
                  <c:v>32.04986403123525</c:v>
                </c:pt>
                <c:pt idx="19">
                  <c:v>26.540574059797077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重症医学科</c:v>
                </c:pt>
                <c:pt idx="1">
                  <c:v>创伤骨科</c:v>
                </c:pt>
                <c:pt idx="2">
                  <c:v>妇科</c:v>
                </c:pt>
                <c:pt idx="3">
                  <c:v>心病三科</c:v>
                </c:pt>
                <c:pt idx="4">
                  <c:v>周围血管科</c:v>
                </c:pt>
                <c:pt idx="5">
                  <c:v>心血管内科</c:v>
                </c:pt>
                <c:pt idx="6">
                  <c:v>肝病科</c:v>
                </c:pt>
                <c:pt idx="7">
                  <c:v>肝胆外科</c:v>
                </c:pt>
                <c:pt idx="8">
                  <c:v>产科</c:v>
                </c:pt>
                <c:pt idx="9">
                  <c:v>脑病一科</c:v>
                </c:pt>
                <c:pt idx="10">
                  <c:v>神经外科</c:v>
                </c:pt>
                <c:pt idx="11">
                  <c:v>东区肾病科</c:v>
                </c:pt>
                <c:pt idx="12">
                  <c:v>康复科</c:v>
                </c:pt>
                <c:pt idx="13">
                  <c:v>心病四科</c:v>
                </c:pt>
                <c:pt idx="14">
                  <c:v>血液科</c:v>
                </c:pt>
                <c:pt idx="15">
                  <c:v>医院</c:v>
                </c:pt>
                <c:pt idx="16">
                  <c:v>中医经典科</c:v>
                </c:pt>
                <c:pt idx="17">
                  <c:v>心病一科</c:v>
                </c:pt>
                <c:pt idx="18">
                  <c:v>老年医学科</c:v>
                </c:pt>
                <c:pt idx="19">
                  <c:v>东区重症医学科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89.9173543248089</c:v>
                </c:pt>
                <c:pt idx="1">
                  <c:v>86.00131686397553</c:v>
                </c:pt>
                <c:pt idx="2">
                  <c:v>81.10673620857463</c:v>
                </c:pt>
                <c:pt idx="3">
                  <c:v>75.8788129660545</c:v>
                </c:pt>
                <c:pt idx="4">
                  <c:v>75.57495951513887</c:v>
                </c:pt>
                <c:pt idx="5">
                  <c:v>74.87455407181487</c:v>
                </c:pt>
                <c:pt idx="6">
                  <c:v>73.50420573569203</c:v>
                </c:pt>
                <c:pt idx="7">
                  <c:v>73.41075341236711</c:v>
                </c:pt>
                <c:pt idx="8">
                  <c:v>73.07941323363087</c:v>
                </c:pt>
                <c:pt idx="9">
                  <c:v>70.99075482153381</c:v>
                </c:pt>
                <c:pt idx="10">
                  <c:v>70.21432869175572</c:v>
                </c:pt>
                <c:pt idx="11">
                  <c:v>67.54300844073408</c:v>
                </c:pt>
                <c:pt idx="12">
                  <c:v>66.77294279355405</c:v>
                </c:pt>
                <c:pt idx="13">
                  <c:v>66.67875825180764</c:v>
                </c:pt>
                <c:pt idx="14">
                  <c:v>65.46227601020837</c:v>
                </c:pt>
                <c:pt idx="15">
                  <c:v>64.72426653640106</c:v>
                </c:pt>
                <c:pt idx="16">
                  <c:v>64.10905188838431</c:v>
                </c:pt>
                <c:pt idx="17">
                  <c:v>63.34206501811784</c:v>
                </c:pt>
                <c:pt idx="18">
                  <c:v>63.242107114210626</c:v>
                </c:pt>
                <c:pt idx="19">
                  <c:v>62.56687910367206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重症医学科</c:v>
                </c:pt>
                <c:pt idx="1">
                  <c:v>创伤骨科</c:v>
                </c:pt>
                <c:pt idx="2">
                  <c:v>妇科</c:v>
                </c:pt>
                <c:pt idx="3">
                  <c:v>心病三科</c:v>
                </c:pt>
                <c:pt idx="4">
                  <c:v>周围血管科</c:v>
                </c:pt>
                <c:pt idx="5">
                  <c:v>心血管内科</c:v>
                </c:pt>
                <c:pt idx="6">
                  <c:v>肝病科</c:v>
                </c:pt>
                <c:pt idx="7">
                  <c:v>肝胆外科</c:v>
                </c:pt>
                <c:pt idx="8">
                  <c:v>产科</c:v>
                </c:pt>
                <c:pt idx="9">
                  <c:v>脑病一科</c:v>
                </c:pt>
                <c:pt idx="10">
                  <c:v>神经外科</c:v>
                </c:pt>
                <c:pt idx="11">
                  <c:v>东区肾病科</c:v>
                </c:pt>
                <c:pt idx="12">
                  <c:v>康复科</c:v>
                </c:pt>
                <c:pt idx="13">
                  <c:v>心病四科</c:v>
                </c:pt>
                <c:pt idx="14">
                  <c:v>血液科</c:v>
                </c:pt>
                <c:pt idx="15">
                  <c:v>医院</c:v>
                </c:pt>
                <c:pt idx="16">
                  <c:v>中医经典科</c:v>
                </c:pt>
                <c:pt idx="17">
                  <c:v>心病一科</c:v>
                </c:pt>
                <c:pt idx="18">
                  <c:v>老年医学科</c:v>
                </c:pt>
                <c:pt idx="19">
                  <c:v>东区重症医学科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43.651411355196345</c:v>
                </c:pt>
                <c:pt idx="1">
                  <c:v>30.84081202388535</c:v>
                </c:pt>
                <c:pt idx="2">
                  <c:v>39.931720899648525</c:v>
                </c:pt>
                <c:pt idx="3">
                  <c:v>47.0379367404782</c:v>
                </c:pt>
                <c:pt idx="4">
                  <c:v>38.246442726419815</c:v>
                </c:pt>
                <c:pt idx="5">
                  <c:v>24.904916451325985</c:v>
                </c:pt>
                <c:pt idx="6">
                  <c:v>36.37902799044076</c:v>
                </c:pt>
                <c:pt idx="7">
                  <c:v>41.46549959862129</c:v>
                </c:pt>
                <c:pt idx="8">
                  <c:v>29.637840465349907</c:v>
                </c:pt>
                <c:pt idx="9">
                  <c:v>24.873904978914993</c:v>
                </c:pt>
                <c:pt idx="10">
                  <c:v>59.58358985877616</c:v>
                </c:pt>
                <c:pt idx="11">
                  <c:v>30.889709340066</c:v>
                </c:pt>
                <c:pt idx="12">
                  <c:v>43.417369818496894</c:v>
                </c:pt>
                <c:pt idx="13">
                  <c:v>36.40983903464448</c:v>
                </c:pt>
                <c:pt idx="14">
                  <c:v>53.04905353559566</c:v>
                </c:pt>
                <c:pt idx="15">
                  <c:v>38.8785979419455</c:v>
                </c:pt>
                <c:pt idx="16">
                  <c:v>36.500683696639776</c:v>
                </c:pt>
                <c:pt idx="17">
                  <c:v>48.52635098851563</c:v>
                </c:pt>
                <c:pt idx="18">
                  <c:v>57.578926329205686</c:v>
                </c:pt>
                <c:pt idx="19">
                  <c:v>56.17628561033776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脑病三科</c:v>
                </c:pt>
                <c:pt idx="1">
                  <c:v>男科</c:v>
                </c:pt>
                <c:pt idx="2">
                  <c:v>神经外科</c:v>
                </c:pt>
                <c:pt idx="3">
                  <c:v>美容皮肤科</c:v>
                </c:pt>
                <c:pt idx="4">
                  <c:v>老年医学科</c:v>
                </c:pt>
                <c:pt idx="5">
                  <c:v>西区重症医学科</c:v>
                </c:pt>
                <c:pt idx="6">
                  <c:v>东区重症医学科</c:v>
                </c:pt>
                <c:pt idx="7">
                  <c:v>小儿骨科</c:v>
                </c:pt>
                <c:pt idx="8">
                  <c:v>推拿科</c:v>
                </c:pt>
                <c:pt idx="9">
                  <c:v>儿科</c:v>
                </c:pt>
                <c:pt idx="10">
                  <c:v>血液科</c:v>
                </c:pt>
                <c:pt idx="11">
                  <c:v>微创骨科</c:v>
                </c:pt>
                <c:pt idx="12">
                  <c:v>脊柱骨科</c:v>
                </c:pt>
                <c:pt idx="13">
                  <c:v>脑病二科</c:v>
                </c:pt>
                <c:pt idx="14">
                  <c:v>妇科妇二科合并</c:v>
                </c:pt>
                <c:pt idx="15">
                  <c:v>骨科</c:v>
                </c:pt>
                <c:pt idx="16">
                  <c:v>心病一科</c:v>
                </c:pt>
                <c:pt idx="17">
                  <c:v>风湿病科</c:v>
                </c:pt>
                <c:pt idx="18">
                  <c:v>运动损伤骨科</c:v>
                </c:pt>
                <c:pt idx="19">
                  <c:v>心病三科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79.68617717497145</c:v>
                </c:pt>
                <c:pt idx="1">
                  <c:v>66.18742475477096</c:v>
                </c:pt>
                <c:pt idx="2">
                  <c:v>59.58358985877616</c:v>
                </c:pt>
                <c:pt idx="3">
                  <c:v>58.51354704799993</c:v>
                </c:pt>
                <c:pt idx="4">
                  <c:v>57.578926329205686</c:v>
                </c:pt>
                <c:pt idx="5">
                  <c:v>56.963842672298526</c:v>
                </c:pt>
                <c:pt idx="6">
                  <c:v>56.17628561033776</c:v>
                </c:pt>
                <c:pt idx="7">
                  <c:v>54.95049449357069</c:v>
                </c:pt>
                <c:pt idx="8">
                  <c:v>54.753950563807265</c:v>
                </c:pt>
                <c:pt idx="9">
                  <c:v>54.44692163770404</c:v>
                </c:pt>
                <c:pt idx="10">
                  <c:v>53.04905353559566</c:v>
                </c:pt>
                <c:pt idx="11">
                  <c:v>52.738878474827466</c:v>
                </c:pt>
                <c:pt idx="12">
                  <c:v>52.10862407798812</c:v>
                </c:pt>
                <c:pt idx="13">
                  <c:v>51.80836131661016</c:v>
                </c:pt>
                <c:pt idx="14">
                  <c:v>51.21790107839941</c:v>
                </c:pt>
                <c:pt idx="15">
                  <c:v>50.19227013324333</c:v>
                </c:pt>
                <c:pt idx="16">
                  <c:v>48.52635098851563</c:v>
                </c:pt>
                <c:pt idx="17">
                  <c:v>48.43596545360276</c:v>
                </c:pt>
                <c:pt idx="18">
                  <c:v>47.548103616683065</c:v>
                </c:pt>
                <c:pt idx="19">
                  <c:v>47.0379367404782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脑病三科</c:v>
                </c:pt>
                <c:pt idx="1">
                  <c:v>男科</c:v>
                </c:pt>
                <c:pt idx="2">
                  <c:v>神经外科</c:v>
                </c:pt>
                <c:pt idx="3">
                  <c:v>美容皮肤科</c:v>
                </c:pt>
                <c:pt idx="4">
                  <c:v>老年医学科</c:v>
                </c:pt>
                <c:pt idx="5">
                  <c:v>西区重症医学科</c:v>
                </c:pt>
                <c:pt idx="6">
                  <c:v>东区重症医学科</c:v>
                </c:pt>
                <c:pt idx="7">
                  <c:v>小儿骨科</c:v>
                </c:pt>
                <c:pt idx="8">
                  <c:v>推拿科</c:v>
                </c:pt>
                <c:pt idx="9">
                  <c:v>儿科</c:v>
                </c:pt>
                <c:pt idx="10">
                  <c:v>血液科</c:v>
                </c:pt>
                <c:pt idx="11">
                  <c:v>微创骨科</c:v>
                </c:pt>
                <c:pt idx="12">
                  <c:v>脊柱骨科</c:v>
                </c:pt>
                <c:pt idx="13">
                  <c:v>脑病二科</c:v>
                </c:pt>
                <c:pt idx="14">
                  <c:v>妇科妇二科合并</c:v>
                </c:pt>
                <c:pt idx="15">
                  <c:v>骨科</c:v>
                </c:pt>
                <c:pt idx="16">
                  <c:v>心病一科</c:v>
                </c:pt>
                <c:pt idx="17">
                  <c:v>风湿病科</c:v>
                </c:pt>
                <c:pt idx="18">
                  <c:v>运动损伤骨科</c:v>
                </c:pt>
                <c:pt idx="19">
                  <c:v>心病三科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20.685891885995545</c:v>
                </c:pt>
                <c:pt idx="1">
                  <c:v>33.39077904057369</c:v>
                </c:pt>
                <c:pt idx="2">
                  <c:v>31.94648026194499</c:v>
                </c:pt>
                <c:pt idx="3">
                  <c:v>5.866792789694022</c:v>
                </c:pt>
                <c:pt idx="4">
                  <c:v>20.775422781487833</c:v>
                </c:pt>
                <c:pt idx="5">
                  <c:v>20.517501083301457</c:v>
                </c:pt>
                <c:pt idx="6">
                  <c:v>32.4115476560669</c:v>
                </c:pt>
                <c:pt idx="7">
                  <c:v>18.451064881795435</c:v>
                </c:pt>
                <c:pt idx="8">
                  <c:v>8.337196168098354</c:v>
                </c:pt>
                <c:pt idx="9">
                  <c:v>33.51904138823221</c:v>
                </c:pt>
                <c:pt idx="10">
                  <c:v>25.189365653477005</c:v>
                </c:pt>
                <c:pt idx="11">
                  <c:v>32.45326983850201</c:v>
                </c:pt>
                <c:pt idx="12">
                  <c:v>13.409483368493047</c:v>
                </c:pt>
                <c:pt idx="13">
                  <c:v>18.785606719598583</c:v>
                </c:pt>
                <c:pt idx="14">
                  <c:v>27.15127131734335</c:v>
                </c:pt>
                <c:pt idx="15">
                  <c:v>18.69707923946725</c:v>
                </c:pt>
                <c:pt idx="16">
                  <c:v>32.657979703108246</c:v>
                </c:pt>
                <c:pt idx="17">
                  <c:v>26.19025512998196</c:v>
                </c:pt>
                <c:pt idx="18">
                  <c:v>18.71582887966112</c:v>
                </c:pt>
                <c:pt idx="19">
                  <c:v>27.685604389787443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脑病三科</c:v>
                </c:pt>
                <c:pt idx="1">
                  <c:v>男科</c:v>
                </c:pt>
                <c:pt idx="2">
                  <c:v>神经外科</c:v>
                </c:pt>
                <c:pt idx="3">
                  <c:v>美容皮肤科</c:v>
                </c:pt>
                <c:pt idx="4">
                  <c:v>老年医学科</c:v>
                </c:pt>
                <c:pt idx="5">
                  <c:v>西区重症医学科</c:v>
                </c:pt>
                <c:pt idx="6">
                  <c:v>东区重症医学科</c:v>
                </c:pt>
                <c:pt idx="7">
                  <c:v>小儿骨科</c:v>
                </c:pt>
                <c:pt idx="8">
                  <c:v>推拿科</c:v>
                </c:pt>
                <c:pt idx="9">
                  <c:v>儿科</c:v>
                </c:pt>
                <c:pt idx="10">
                  <c:v>血液科</c:v>
                </c:pt>
                <c:pt idx="11">
                  <c:v>微创骨科</c:v>
                </c:pt>
                <c:pt idx="12">
                  <c:v>脊柱骨科</c:v>
                </c:pt>
                <c:pt idx="13">
                  <c:v>脑病二科</c:v>
                </c:pt>
                <c:pt idx="14">
                  <c:v>妇科妇二科合并</c:v>
                </c:pt>
                <c:pt idx="15">
                  <c:v>骨科</c:v>
                </c:pt>
                <c:pt idx="16">
                  <c:v>心病一科</c:v>
                </c:pt>
                <c:pt idx="17">
                  <c:v>风湿病科</c:v>
                </c:pt>
                <c:pt idx="18">
                  <c:v>运动损伤骨科</c:v>
                </c:pt>
                <c:pt idx="19">
                  <c:v>心病三科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79.68617717497145</c:v>
                </c:pt>
                <c:pt idx="1">
                  <c:v>66.18742475477096</c:v>
                </c:pt>
                <c:pt idx="2">
                  <c:v>59.58358985877616</c:v>
                </c:pt>
                <c:pt idx="3">
                  <c:v>58.51354704799993</c:v>
                </c:pt>
                <c:pt idx="4">
                  <c:v>57.578926329205686</c:v>
                </c:pt>
                <c:pt idx="5">
                  <c:v>56.963842672298526</c:v>
                </c:pt>
                <c:pt idx="6">
                  <c:v>56.17628561033776</c:v>
                </c:pt>
                <c:pt idx="7">
                  <c:v>54.95049449357069</c:v>
                </c:pt>
                <c:pt idx="8">
                  <c:v>54.753950563807265</c:v>
                </c:pt>
                <c:pt idx="9">
                  <c:v>54.44692163770404</c:v>
                </c:pt>
                <c:pt idx="10">
                  <c:v>53.04905353559566</c:v>
                </c:pt>
                <c:pt idx="11">
                  <c:v>52.738878474827466</c:v>
                </c:pt>
                <c:pt idx="12">
                  <c:v>52.10862407798812</c:v>
                </c:pt>
                <c:pt idx="13">
                  <c:v>51.80836131661016</c:v>
                </c:pt>
                <c:pt idx="14">
                  <c:v>51.21790107839941</c:v>
                </c:pt>
                <c:pt idx="15">
                  <c:v>50.19227013324333</c:v>
                </c:pt>
                <c:pt idx="16">
                  <c:v>48.52635098851563</c:v>
                </c:pt>
                <c:pt idx="17">
                  <c:v>48.43596545360276</c:v>
                </c:pt>
                <c:pt idx="18">
                  <c:v>47.548103616683065</c:v>
                </c:pt>
                <c:pt idx="19">
                  <c:v>47.0379367404782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脑病三科</c:v>
                </c:pt>
                <c:pt idx="1">
                  <c:v>男科</c:v>
                </c:pt>
                <c:pt idx="2">
                  <c:v>神经外科</c:v>
                </c:pt>
                <c:pt idx="3">
                  <c:v>美容皮肤科</c:v>
                </c:pt>
                <c:pt idx="4">
                  <c:v>老年医学科</c:v>
                </c:pt>
                <c:pt idx="5">
                  <c:v>西区重症医学科</c:v>
                </c:pt>
                <c:pt idx="6">
                  <c:v>东区重症医学科</c:v>
                </c:pt>
                <c:pt idx="7">
                  <c:v>小儿骨科</c:v>
                </c:pt>
                <c:pt idx="8">
                  <c:v>推拿科</c:v>
                </c:pt>
                <c:pt idx="9">
                  <c:v>儿科</c:v>
                </c:pt>
                <c:pt idx="10">
                  <c:v>血液科</c:v>
                </c:pt>
                <c:pt idx="11">
                  <c:v>微创骨科</c:v>
                </c:pt>
                <c:pt idx="12">
                  <c:v>脊柱骨科</c:v>
                </c:pt>
                <c:pt idx="13">
                  <c:v>脑病二科</c:v>
                </c:pt>
                <c:pt idx="14">
                  <c:v>妇科妇二科合并</c:v>
                </c:pt>
                <c:pt idx="15">
                  <c:v>骨科</c:v>
                </c:pt>
                <c:pt idx="16">
                  <c:v>心病一科</c:v>
                </c:pt>
                <c:pt idx="17">
                  <c:v>风湿病科</c:v>
                </c:pt>
                <c:pt idx="18">
                  <c:v>运动损伤骨科</c:v>
                </c:pt>
                <c:pt idx="19">
                  <c:v>心病三科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60.277913736367054</c:v>
                </c:pt>
                <c:pt idx="1">
                  <c:v>58.084591777848566</c:v>
                </c:pt>
                <c:pt idx="2">
                  <c:v>69.24498430806847</c:v>
                </c:pt>
                <c:pt idx="3">
                  <c:v>48.848766986283685</c:v>
                </c:pt>
                <c:pt idx="4">
                  <c:v>53.543703832923526</c:v>
                </c:pt>
                <c:pt idx="5">
                  <c:v>48.97883740496118</c:v>
                </c:pt>
                <c:pt idx="6">
                  <c:v>44.27888711928099</c:v>
                </c:pt>
                <c:pt idx="7">
                  <c:v>34.021878274332764</c:v>
                </c:pt>
                <c:pt idx="8">
                  <c:v>70.47637737820888</c:v>
                </c:pt>
                <c:pt idx="9">
                  <c:v>48.051194035701116</c:v>
                </c:pt>
                <c:pt idx="10">
                  <c:v>62.07164703809124</c:v>
                </c:pt>
                <c:pt idx="11">
                  <c:v>51.872519501535066</c:v>
                </c:pt>
                <c:pt idx="12">
                  <c:v>50.71509708265405</c:v>
                </c:pt>
                <c:pt idx="13">
                  <c:v>42.720252124854646</c:v>
                </c:pt>
                <c:pt idx="14">
                  <c:v>42.44545321174634</c:v>
                </c:pt>
                <c:pt idx="15">
                  <c:v>55.112971509391286</c:v>
                </c:pt>
                <c:pt idx="16">
                  <c:v>60.953372605712794</c:v>
                </c:pt>
                <c:pt idx="17">
                  <c:v>52.92992707192248</c:v>
                </c:pt>
                <c:pt idx="18">
                  <c:v>43.74828233560455</c:v>
                </c:pt>
                <c:pt idx="19">
                  <c:v>44.139575148331296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脑病三科</c:v>
                </c:pt>
                <c:pt idx="1">
                  <c:v>男科</c:v>
                </c:pt>
                <c:pt idx="2">
                  <c:v>神经外科</c:v>
                </c:pt>
                <c:pt idx="3">
                  <c:v>美容皮肤科</c:v>
                </c:pt>
                <c:pt idx="4">
                  <c:v>老年医学科</c:v>
                </c:pt>
                <c:pt idx="5">
                  <c:v>西区重症医学科</c:v>
                </c:pt>
                <c:pt idx="6">
                  <c:v>东区重症医学科</c:v>
                </c:pt>
                <c:pt idx="7">
                  <c:v>小儿骨科</c:v>
                </c:pt>
                <c:pt idx="8">
                  <c:v>推拿科</c:v>
                </c:pt>
                <c:pt idx="9">
                  <c:v>儿科</c:v>
                </c:pt>
                <c:pt idx="10">
                  <c:v>血液科</c:v>
                </c:pt>
                <c:pt idx="11">
                  <c:v>微创骨科</c:v>
                </c:pt>
                <c:pt idx="12">
                  <c:v>脊柱骨科</c:v>
                </c:pt>
                <c:pt idx="13">
                  <c:v>脑病二科</c:v>
                </c:pt>
                <c:pt idx="14">
                  <c:v>妇科妇二科合并</c:v>
                </c:pt>
                <c:pt idx="15">
                  <c:v>骨科</c:v>
                </c:pt>
                <c:pt idx="16">
                  <c:v>心病一科</c:v>
                </c:pt>
                <c:pt idx="17">
                  <c:v>风湿病科</c:v>
                </c:pt>
                <c:pt idx="18">
                  <c:v>运动损伤骨科</c:v>
                </c:pt>
                <c:pt idx="19">
                  <c:v>心病三科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79.68617717497145</c:v>
                </c:pt>
                <c:pt idx="1">
                  <c:v>66.18742475477096</c:v>
                </c:pt>
                <c:pt idx="2">
                  <c:v>59.58358985877616</c:v>
                </c:pt>
                <c:pt idx="3">
                  <c:v>58.51354704799993</c:v>
                </c:pt>
                <c:pt idx="4">
                  <c:v>57.578926329205686</c:v>
                </c:pt>
                <c:pt idx="5">
                  <c:v>56.963842672298526</c:v>
                </c:pt>
                <c:pt idx="6">
                  <c:v>56.17628561033776</c:v>
                </c:pt>
                <c:pt idx="7">
                  <c:v>54.95049449357069</c:v>
                </c:pt>
                <c:pt idx="8">
                  <c:v>54.753950563807265</c:v>
                </c:pt>
                <c:pt idx="9">
                  <c:v>54.44692163770404</c:v>
                </c:pt>
                <c:pt idx="10">
                  <c:v>53.04905353559566</c:v>
                </c:pt>
                <c:pt idx="11">
                  <c:v>52.738878474827466</c:v>
                </c:pt>
                <c:pt idx="12">
                  <c:v>52.10862407798812</c:v>
                </c:pt>
                <c:pt idx="13">
                  <c:v>51.80836131661016</c:v>
                </c:pt>
                <c:pt idx="14">
                  <c:v>51.21790107839941</c:v>
                </c:pt>
                <c:pt idx="15">
                  <c:v>50.19227013324333</c:v>
                </c:pt>
                <c:pt idx="16">
                  <c:v>48.52635098851563</c:v>
                </c:pt>
                <c:pt idx="17">
                  <c:v>48.43596545360276</c:v>
                </c:pt>
                <c:pt idx="18">
                  <c:v>47.548103616683065</c:v>
                </c:pt>
                <c:pt idx="19">
                  <c:v>47.0379367404782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脑病三科</c:v>
                </c:pt>
                <c:pt idx="1">
                  <c:v>男科</c:v>
                </c:pt>
                <c:pt idx="2">
                  <c:v>神经外科</c:v>
                </c:pt>
                <c:pt idx="3">
                  <c:v>美容皮肤科</c:v>
                </c:pt>
                <c:pt idx="4">
                  <c:v>老年医学科</c:v>
                </c:pt>
                <c:pt idx="5">
                  <c:v>西区重症医学科</c:v>
                </c:pt>
                <c:pt idx="6">
                  <c:v>东区重症医学科</c:v>
                </c:pt>
                <c:pt idx="7">
                  <c:v>小儿骨科</c:v>
                </c:pt>
                <c:pt idx="8">
                  <c:v>推拿科</c:v>
                </c:pt>
                <c:pt idx="9">
                  <c:v>儿科</c:v>
                </c:pt>
                <c:pt idx="10">
                  <c:v>血液科</c:v>
                </c:pt>
                <c:pt idx="11">
                  <c:v>微创骨科</c:v>
                </c:pt>
                <c:pt idx="12">
                  <c:v>脊柱骨科</c:v>
                </c:pt>
                <c:pt idx="13">
                  <c:v>脑病二科</c:v>
                </c:pt>
                <c:pt idx="14">
                  <c:v>妇科妇二科合并</c:v>
                </c:pt>
                <c:pt idx="15">
                  <c:v>骨科</c:v>
                </c:pt>
                <c:pt idx="16">
                  <c:v>心病一科</c:v>
                </c:pt>
                <c:pt idx="17">
                  <c:v>风湿病科</c:v>
                </c:pt>
                <c:pt idx="18">
                  <c:v>运动损伤骨科</c:v>
                </c:pt>
                <c:pt idx="19">
                  <c:v>心病三科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38.54479214610415</c:v>
                </c:pt>
                <c:pt idx="1">
                  <c:v>27.61250354504189</c:v>
                </c:pt>
                <c:pt idx="2">
                  <c:v>34.92256962986353</c:v>
                </c:pt>
                <c:pt idx="3">
                  <c:v>42.67550332474629</c:v>
                </c:pt>
                <c:pt idx="4">
                  <c:v>46.74094434122343</c:v>
                </c:pt>
                <c:pt idx="5">
                  <c:v>29.086744339122063</c:v>
                </c:pt>
                <c:pt idx="6">
                  <c:v>30.46027775515107</c:v>
                </c:pt>
                <c:pt idx="7">
                  <c:v>47.345311594841526</c:v>
                </c:pt>
                <c:pt idx="8">
                  <c:v>30.290117019222603</c:v>
                </c:pt>
                <c:pt idx="9">
                  <c:v>25.433101127880892</c:v>
                </c:pt>
                <c:pt idx="10">
                  <c:v>41.78324089798935</c:v>
                </c:pt>
                <c:pt idx="11">
                  <c:v>34.20529797473332</c:v>
                </c:pt>
                <c:pt idx="12">
                  <c:v>29.371234000304526</c:v>
                </c:pt>
                <c:pt idx="13">
                  <c:v>26.21627763915931</c:v>
                </c:pt>
                <c:pt idx="14">
                  <c:v>38.93839783758429</c:v>
                </c:pt>
                <c:pt idx="15">
                  <c:v>31.918128130352276</c:v>
                </c:pt>
                <c:pt idx="16">
                  <c:v>39.64939481956954</c:v>
                </c:pt>
                <c:pt idx="17">
                  <c:v>29.18630884955711</c:v>
                </c:pt>
                <c:pt idx="18">
                  <c:v>31.659532689217603</c:v>
                </c:pt>
                <c:pt idx="19">
                  <c:v>46.674918378772084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脑病三科</c:v>
                </c:pt>
                <c:pt idx="1">
                  <c:v>男科</c:v>
                </c:pt>
                <c:pt idx="2">
                  <c:v>神经外科</c:v>
                </c:pt>
                <c:pt idx="3">
                  <c:v>美容皮肤科</c:v>
                </c:pt>
                <c:pt idx="4">
                  <c:v>老年医学科</c:v>
                </c:pt>
                <c:pt idx="5">
                  <c:v>西区重症医学科</c:v>
                </c:pt>
                <c:pt idx="6">
                  <c:v>东区重症医学科</c:v>
                </c:pt>
                <c:pt idx="7">
                  <c:v>小儿骨科</c:v>
                </c:pt>
                <c:pt idx="8">
                  <c:v>推拿科</c:v>
                </c:pt>
                <c:pt idx="9">
                  <c:v>儿科</c:v>
                </c:pt>
                <c:pt idx="10">
                  <c:v>血液科</c:v>
                </c:pt>
                <c:pt idx="11">
                  <c:v>微创骨科</c:v>
                </c:pt>
                <c:pt idx="12">
                  <c:v>脊柱骨科</c:v>
                </c:pt>
                <c:pt idx="13">
                  <c:v>脑病二科</c:v>
                </c:pt>
                <c:pt idx="14">
                  <c:v>妇科妇二科合并</c:v>
                </c:pt>
                <c:pt idx="15">
                  <c:v>骨科</c:v>
                </c:pt>
                <c:pt idx="16">
                  <c:v>心病一科</c:v>
                </c:pt>
                <c:pt idx="17">
                  <c:v>风湿病科</c:v>
                </c:pt>
                <c:pt idx="18">
                  <c:v>运动损伤骨科</c:v>
                </c:pt>
                <c:pt idx="19">
                  <c:v>心病三科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79.68617717497145</c:v>
                </c:pt>
                <c:pt idx="1">
                  <c:v>66.18742475477096</c:v>
                </c:pt>
                <c:pt idx="2">
                  <c:v>59.58358985877616</c:v>
                </c:pt>
                <c:pt idx="3">
                  <c:v>58.51354704799993</c:v>
                </c:pt>
                <c:pt idx="4">
                  <c:v>57.578926329205686</c:v>
                </c:pt>
                <c:pt idx="5">
                  <c:v>56.963842672298526</c:v>
                </c:pt>
                <c:pt idx="6">
                  <c:v>56.17628561033776</c:v>
                </c:pt>
                <c:pt idx="7">
                  <c:v>54.95049449357069</c:v>
                </c:pt>
                <c:pt idx="8">
                  <c:v>54.753950563807265</c:v>
                </c:pt>
                <c:pt idx="9">
                  <c:v>54.44692163770404</c:v>
                </c:pt>
                <c:pt idx="10">
                  <c:v>53.04905353559566</c:v>
                </c:pt>
                <c:pt idx="11">
                  <c:v>52.738878474827466</c:v>
                </c:pt>
                <c:pt idx="12">
                  <c:v>52.10862407798812</c:v>
                </c:pt>
                <c:pt idx="13">
                  <c:v>51.80836131661016</c:v>
                </c:pt>
                <c:pt idx="14">
                  <c:v>51.21790107839941</c:v>
                </c:pt>
                <c:pt idx="15">
                  <c:v>50.19227013324333</c:v>
                </c:pt>
                <c:pt idx="16">
                  <c:v>48.52635098851563</c:v>
                </c:pt>
                <c:pt idx="17">
                  <c:v>48.43596545360276</c:v>
                </c:pt>
                <c:pt idx="18">
                  <c:v>47.548103616683065</c:v>
                </c:pt>
                <c:pt idx="19">
                  <c:v>47.0379367404782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脑病三科</c:v>
                </c:pt>
                <c:pt idx="1">
                  <c:v>男科</c:v>
                </c:pt>
                <c:pt idx="2">
                  <c:v>神经外科</c:v>
                </c:pt>
                <c:pt idx="3">
                  <c:v>美容皮肤科</c:v>
                </c:pt>
                <c:pt idx="4">
                  <c:v>老年医学科</c:v>
                </c:pt>
                <c:pt idx="5">
                  <c:v>西区重症医学科</c:v>
                </c:pt>
                <c:pt idx="6">
                  <c:v>东区重症医学科</c:v>
                </c:pt>
                <c:pt idx="7">
                  <c:v>小儿骨科</c:v>
                </c:pt>
                <c:pt idx="8">
                  <c:v>推拿科</c:v>
                </c:pt>
                <c:pt idx="9">
                  <c:v>儿科</c:v>
                </c:pt>
                <c:pt idx="10">
                  <c:v>血液科</c:v>
                </c:pt>
                <c:pt idx="11">
                  <c:v>微创骨科</c:v>
                </c:pt>
                <c:pt idx="12">
                  <c:v>脊柱骨科</c:v>
                </c:pt>
                <c:pt idx="13">
                  <c:v>脑病二科</c:v>
                </c:pt>
                <c:pt idx="14">
                  <c:v>妇科妇二科合并</c:v>
                </c:pt>
                <c:pt idx="15">
                  <c:v>骨科</c:v>
                </c:pt>
                <c:pt idx="16">
                  <c:v>心病一科</c:v>
                </c:pt>
                <c:pt idx="17">
                  <c:v>风湿病科</c:v>
                </c:pt>
                <c:pt idx="18">
                  <c:v>运动损伤骨科</c:v>
                </c:pt>
                <c:pt idx="19">
                  <c:v>心病三科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56.8032245192732</c:v>
                </c:pt>
                <c:pt idx="1">
                  <c:v>46.24869476862388</c:v>
                </c:pt>
                <c:pt idx="2">
                  <c:v>51.74696241901464</c:v>
                </c:pt>
                <c:pt idx="3">
                  <c:v>45.63375235278816</c:v>
                </c:pt>
                <c:pt idx="4">
                  <c:v>63.08875986866262</c:v>
                </c:pt>
                <c:pt idx="5">
                  <c:v>54.04603675498027</c:v>
                </c:pt>
                <c:pt idx="6">
                  <c:v>45.08725010879779</c:v>
                </c:pt>
                <c:pt idx="7">
                  <c:v>47.82093644176221</c:v>
                </c:pt>
                <c:pt idx="8">
                  <c:v>46.80844569420865</c:v>
                </c:pt>
                <c:pt idx="9">
                  <c:v>35.01203066288063</c:v>
                </c:pt>
                <c:pt idx="10">
                  <c:v>55.04926215388669</c:v>
                </c:pt>
                <c:pt idx="11">
                  <c:v>48.909363170630925</c:v>
                </c:pt>
                <c:pt idx="12">
                  <c:v>43.48198130926102</c:v>
                </c:pt>
                <c:pt idx="13">
                  <c:v>40.74173896342369</c:v>
                </c:pt>
                <c:pt idx="14">
                  <c:v>51.88932134224251</c:v>
                </c:pt>
                <c:pt idx="15">
                  <c:v>57.32039556003155</c:v>
                </c:pt>
                <c:pt idx="16">
                  <c:v>44.99875467100076</c:v>
                </c:pt>
                <c:pt idx="17">
                  <c:v>51.22120685890077</c:v>
                </c:pt>
                <c:pt idx="18">
                  <c:v>43.10331889188855</c:v>
                </c:pt>
                <c:pt idx="19">
                  <c:v>30.233528513950883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脑病三科</c:v>
                </c:pt>
                <c:pt idx="1">
                  <c:v>男科</c:v>
                </c:pt>
                <c:pt idx="2">
                  <c:v>神经外科</c:v>
                </c:pt>
                <c:pt idx="3">
                  <c:v>美容皮肤科</c:v>
                </c:pt>
                <c:pt idx="4">
                  <c:v>老年医学科</c:v>
                </c:pt>
                <c:pt idx="5">
                  <c:v>西区重症医学科</c:v>
                </c:pt>
                <c:pt idx="6">
                  <c:v>东区重症医学科</c:v>
                </c:pt>
                <c:pt idx="7">
                  <c:v>小儿骨科</c:v>
                </c:pt>
                <c:pt idx="8">
                  <c:v>推拿科</c:v>
                </c:pt>
                <c:pt idx="9">
                  <c:v>儿科</c:v>
                </c:pt>
                <c:pt idx="10">
                  <c:v>血液科</c:v>
                </c:pt>
                <c:pt idx="11">
                  <c:v>微创骨科</c:v>
                </c:pt>
                <c:pt idx="12">
                  <c:v>脊柱骨科</c:v>
                </c:pt>
                <c:pt idx="13">
                  <c:v>脑病二科</c:v>
                </c:pt>
                <c:pt idx="14">
                  <c:v>妇科妇二科合并</c:v>
                </c:pt>
                <c:pt idx="15">
                  <c:v>骨科</c:v>
                </c:pt>
                <c:pt idx="16">
                  <c:v>心病一科</c:v>
                </c:pt>
                <c:pt idx="17">
                  <c:v>风湿病科</c:v>
                </c:pt>
                <c:pt idx="18">
                  <c:v>运动损伤骨科</c:v>
                </c:pt>
                <c:pt idx="19">
                  <c:v>心病三科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79.68617717497145</c:v>
                </c:pt>
                <c:pt idx="1">
                  <c:v>66.18742475477096</c:v>
                </c:pt>
                <c:pt idx="2">
                  <c:v>59.58358985877616</c:v>
                </c:pt>
                <c:pt idx="3">
                  <c:v>58.51354704799993</c:v>
                </c:pt>
                <c:pt idx="4">
                  <c:v>57.578926329205686</c:v>
                </c:pt>
                <c:pt idx="5">
                  <c:v>56.963842672298526</c:v>
                </c:pt>
                <c:pt idx="6">
                  <c:v>56.17628561033776</c:v>
                </c:pt>
                <c:pt idx="7">
                  <c:v>54.95049449357069</c:v>
                </c:pt>
                <c:pt idx="8">
                  <c:v>54.753950563807265</c:v>
                </c:pt>
                <c:pt idx="9">
                  <c:v>54.44692163770404</c:v>
                </c:pt>
                <c:pt idx="10">
                  <c:v>53.04905353559566</c:v>
                </c:pt>
                <c:pt idx="11">
                  <c:v>52.738878474827466</c:v>
                </c:pt>
                <c:pt idx="12">
                  <c:v>52.10862407798812</c:v>
                </c:pt>
                <c:pt idx="13">
                  <c:v>51.80836131661016</c:v>
                </c:pt>
                <c:pt idx="14">
                  <c:v>51.21790107839941</c:v>
                </c:pt>
                <c:pt idx="15">
                  <c:v>50.19227013324333</c:v>
                </c:pt>
                <c:pt idx="16">
                  <c:v>48.52635098851563</c:v>
                </c:pt>
                <c:pt idx="17">
                  <c:v>48.43596545360276</c:v>
                </c:pt>
                <c:pt idx="18">
                  <c:v>47.548103616683065</c:v>
                </c:pt>
                <c:pt idx="19">
                  <c:v>47.0379367404782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脑病三科</c:v>
                </c:pt>
                <c:pt idx="1">
                  <c:v>男科</c:v>
                </c:pt>
                <c:pt idx="2">
                  <c:v>神经外科</c:v>
                </c:pt>
                <c:pt idx="3">
                  <c:v>美容皮肤科</c:v>
                </c:pt>
                <c:pt idx="4">
                  <c:v>老年医学科</c:v>
                </c:pt>
                <c:pt idx="5">
                  <c:v>西区重症医学科</c:v>
                </c:pt>
                <c:pt idx="6">
                  <c:v>东区重症医学科</c:v>
                </c:pt>
                <c:pt idx="7">
                  <c:v>小儿骨科</c:v>
                </c:pt>
                <c:pt idx="8">
                  <c:v>推拿科</c:v>
                </c:pt>
                <c:pt idx="9">
                  <c:v>儿科</c:v>
                </c:pt>
                <c:pt idx="10">
                  <c:v>血液科</c:v>
                </c:pt>
                <c:pt idx="11">
                  <c:v>微创骨科</c:v>
                </c:pt>
                <c:pt idx="12">
                  <c:v>脊柱骨科</c:v>
                </c:pt>
                <c:pt idx="13">
                  <c:v>脑病二科</c:v>
                </c:pt>
                <c:pt idx="14">
                  <c:v>妇科妇二科合并</c:v>
                </c:pt>
                <c:pt idx="15">
                  <c:v>骨科</c:v>
                </c:pt>
                <c:pt idx="16">
                  <c:v>心病一科</c:v>
                </c:pt>
                <c:pt idx="17">
                  <c:v>风湿病科</c:v>
                </c:pt>
                <c:pt idx="18">
                  <c:v>运动损伤骨科</c:v>
                </c:pt>
                <c:pt idx="19">
                  <c:v>心病三科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47.288900740038095</c:v>
                </c:pt>
                <c:pt idx="1">
                  <c:v>56.760091307730185</c:v>
                </c:pt>
                <c:pt idx="2">
                  <c:v>42.89877055406647</c:v>
                </c:pt>
                <c:pt idx="3">
                  <c:v>56.41893159721071</c:v>
                </c:pt>
                <c:pt idx="4">
                  <c:v>54.38178232989339</c:v>
                </c:pt>
                <c:pt idx="5">
                  <c:v>55.6625840503063</c:v>
                </c:pt>
                <c:pt idx="6">
                  <c:v>48.83094824232988</c:v>
                </c:pt>
                <c:pt idx="7">
                  <c:v>58.877600821147254</c:v>
                </c:pt>
                <c:pt idx="8">
                  <c:v>52.39494514865551</c:v>
                </c:pt>
                <c:pt idx="9">
                  <c:v>49.29609286290489</c:v>
                </c:pt>
                <c:pt idx="10">
                  <c:v>45.58343047019047</c:v>
                </c:pt>
                <c:pt idx="11">
                  <c:v>41.161276167570115</c:v>
                </c:pt>
                <c:pt idx="12">
                  <c:v>56.167012532115805</c:v>
                </c:pt>
                <c:pt idx="13">
                  <c:v>41.0090550720188</c:v>
                </c:pt>
                <c:pt idx="14">
                  <c:v>56.05988153488441</c:v>
                </c:pt>
                <c:pt idx="15">
                  <c:v>51.475468079849634</c:v>
                </c:pt>
                <c:pt idx="16">
                  <c:v>45.68404620629132</c:v>
                </c:pt>
                <c:pt idx="17">
                  <c:v>60.62605525735667</c:v>
                </c:pt>
                <c:pt idx="18">
                  <c:v>57.9542190531595</c:v>
                </c:pt>
                <c:pt idx="19">
                  <c:v>53.175100183580085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脑病三科</c:v>
                </c:pt>
                <c:pt idx="1">
                  <c:v>男科</c:v>
                </c:pt>
                <c:pt idx="2">
                  <c:v>神经外科</c:v>
                </c:pt>
                <c:pt idx="3">
                  <c:v>美容皮肤科</c:v>
                </c:pt>
                <c:pt idx="4">
                  <c:v>老年医学科</c:v>
                </c:pt>
                <c:pt idx="5">
                  <c:v>西区重症医学科</c:v>
                </c:pt>
                <c:pt idx="6">
                  <c:v>东区重症医学科</c:v>
                </c:pt>
                <c:pt idx="7">
                  <c:v>小儿骨科</c:v>
                </c:pt>
                <c:pt idx="8">
                  <c:v>推拿科</c:v>
                </c:pt>
                <c:pt idx="9">
                  <c:v>儿科</c:v>
                </c:pt>
                <c:pt idx="10">
                  <c:v>血液科</c:v>
                </c:pt>
                <c:pt idx="11">
                  <c:v>微创骨科</c:v>
                </c:pt>
                <c:pt idx="12">
                  <c:v>脊柱骨科</c:v>
                </c:pt>
                <c:pt idx="13">
                  <c:v>脑病二科</c:v>
                </c:pt>
                <c:pt idx="14">
                  <c:v>妇科妇二科合并</c:v>
                </c:pt>
                <c:pt idx="15">
                  <c:v>骨科</c:v>
                </c:pt>
                <c:pt idx="16">
                  <c:v>心病一科</c:v>
                </c:pt>
                <c:pt idx="17">
                  <c:v>风湿病科</c:v>
                </c:pt>
                <c:pt idx="18">
                  <c:v>运动损伤骨科</c:v>
                </c:pt>
                <c:pt idx="19">
                  <c:v>心病三科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79.68617717497145</c:v>
                </c:pt>
                <c:pt idx="1">
                  <c:v>66.18742475477096</c:v>
                </c:pt>
                <c:pt idx="2">
                  <c:v>59.58358985877616</c:v>
                </c:pt>
                <c:pt idx="3">
                  <c:v>58.51354704799993</c:v>
                </c:pt>
                <c:pt idx="4">
                  <c:v>57.578926329205686</c:v>
                </c:pt>
                <c:pt idx="5">
                  <c:v>56.963842672298526</c:v>
                </c:pt>
                <c:pt idx="6">
                  <c:v>56.17628561033776</c:v>
                </c:pt>
                <c:pt idx="7">
                  <c:v>54.95049449357069</c:v>
                </c:pt>
                <c:pt idx="8">
                  <c:v>54.753950563807265</c:v>
                </c:pt>
                <c:pt idx="9">
                  <c:v>54.44692163770404</c:v>
                </c:pt>
                <c:pt idx="10">
                  <c:v>53.04905353559566</c:v>
                </c:pt>
                <c:pt idx="11">
                  <c:v>52.738878474827466</c:v>
                </c:pt>
                <c:pt idx="12">
                  <c:v>52.10862407798812</c:v>
                </c:pt>
                <c:pt idx="13">
                  <c:v>51.80836131661016</c:v>
                </c:pt>
                <c:pt idx="14">
                  <c:v>51.21790107839941</c:v>
                </c:pt>
                <c:pt idx="15">
                  <c:v>50.19227013324333</c:v>
                </c:pt>
                <c:pt idx="16">
                  <c:v>48.52635098851563</c:v>
                </c:pt>
                <c:pt idx="17">
                  <c:v>48.43596545360276</c:v>
                </c:pt>
                <c:pt idx="18">
                  <c:v>47.548103616683065</c:v>
                </c:pt>
                <c:pt idx="19">
                  <c:v>47.0379367404782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脑病三科</c:v>
                </c:pt>
                <c:pt idx="1">
                  <c:v>男科</c:v>
                </c:pt>
                <c:pt idx="2">
                  <c:v>神经外科</c:v>
                </c:pt>
                <c:pt idx="3">
                  <c:v>美容皮肤科</c:v>
                </c:pt>
                <c:pt idx="4">
                  <c:v>老年医学科</c:v>
                </c:pt>
                <c:pt idx="5">
                  <c:v>西区重症医学科</c:v>
                </c:pt>
                <c:pt idx="6">
                  <c:v>东区重症医学科</c:v>
                </c:pt>
                <c:pt idx="7">
                  <c:v>小儿骨科</c:v>
                </c:pt>
                <c:pt idx="8">
                  <c:v>推拿科</c:v>
                </c:pt>
                <c:pt idx="9">
                  <c:v>儿科</c:v>
                </c:pt>
                <c:pt idx="10">
                  <c:v>血液科</c:v>
                </c:pt>
                <c:pt idx="11">
                  <c:v>微创骨科</c:v>
                </c:pt>
                <c:pt idx="12">
                  <c:v>脊柱骨科</c:v>
                </c:pt>
                <c:pt idx="13">
                  <c:v>脑病二科</c:v>
                </c:pt>
                <c:pt idx="14">
                  <c:v>妇科妇二科合并</c:v>
                </c:pt>
                <c:pt idx="15">
                  <c:v>骨科</c:v>
                </c:pt>
                <c:pt idx="16">
                  <c:v>心病一科</c:v>
                </c:pt>
                <c:pt idx="17">
                  <c:v>风湿病科</c:v>
                </c:pt>
                <c:pt idx="18">
                  <c:v>运动损伤骨科</c:v>
                </c:pt>
                <c:pt idx="19">
                  <c:v>心病三科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26.530406002096214</c:v>
                </c:pt>
                <c:pt idx="1">
                  <c:v>36.751395682863006</c:v>
                </c:pt>
                <c:pt idx="2">
                  <c:v>50.60228320446401</c:v>
                </c:pt>
                <c:pt idx="3">
                  <c:v>58.51681358049474</c:v>
                </c:pt>
                <c:pt idx="4">
                  <c:v>41.96479223260112</c:v>
                </c:pt>
                <c:pt idx="5">
                  <c:v>36.73449522677675</c:v>
                </c:pt>
                <c:pt idx="6">
                  <c:v>36.63865809250763</c:v>
                </c:pt>
                <c:pt idx="7">
                  <c:v>56.142791825701536</c:v>
                </c:pt>
                <c:pt idx="8">
                  <c:v>60.35964772126522</c:v>
                </c:pt>
                <c:pt idx="9">
                  <c:v>57.35064888986007</c:v>
                </c:pt>
                <c:pt idx="10">
                  <c:v>39.67739495299803</c:v>
                </c:pt>
                <c:pt idx="11">
                  <c:v>47.24281741210908</c:v>
                </c:pt>
                <c:pt idx="12">
                  <c:v>36.13739982722079</c:v>
                </c:pt>
                <c:pt idx="13">
                  <c:v>51.01790357486508</c:v>
                </c:pt>
                <c:pt idx="14">
                  <c:v>32.89268613743828</c:v>
                </c:pt>
                <c:pt idx="15">
                  <c:v>64.07319058363942</c:v>
                </c:pt>
                <c:pt idx="16">
                  <c:v>38.01129707646855</c:v>
                </c:pt>
                <c:pt idx="17">
                  <c:v>46.234770136618344</c:v>
                </c:pt>
                <c:pt idx="18">
                  <c:v>39.40255966796563</c:v>
                </c:pt>
                <c:pt idx="19">
                  <c:v>44.712809359568155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脑病三科</c:v>
                </c:pt>
                <c:pt idx="1">
                  <c:v>男科</c:v>
                </c:pt>
                <c:pt idx="2">
                  <c:v>神经外科</c:v>
                </c:pt>
                <c:pt idx="3">
                  <c:v>美容皮肤科</c:v>
                </c:pt>
                <c:pt idx="4">
                  <c:v>老年医学科</c:v>
                </c:pt>
                <c:pt idx="5">
                  <c:v>西区重症医学科</c:v>
                </c:pt>
                <c:pt idx="6">
                  <c:v>东区重症医学科</c:v>
                </c:pt>
                <c:pt idx="7">
                  <c:v>小儿骨科</c:v>
                </c:pt>
                <c:pt idx="8">
                  <c:v>推拿科</c:v>
                </c:pt>
                <c:pt idx="9">
                  <c:v>儿科</c:v>
                </c:pt>
                <c:pt idx="10">
                  <c:v>血液科</c:v>
                </c:pt>
                <c:pt idx="11">
                  <c:v>微创骨科</c:v>
                </c:pt>
                <c:pt idx="12">
                  <c:v>脊柱骨科</c:v>
                </c:pt>
                <c:pt idx="13">
                  <c:v>脑病二科</c:v>
                </c:pt>
                <c:pt idx="14">
                  <c:v>妇科妇二科合并</c:v>
                </c:pt>
                <c:pt idx="15">
                  <c:v>骨科</c:v>
                </c:pt>
                <c:pt idx="16">
                  <c:v>心病一科</c:v>
                </c:pt>
                <c:pt idx="17">
                  <c:v>风湿病科</c:v>
                </c:pt>
                <c:pt idx="18">
                  <c:v>运动损伤骨科</c:v>
                </c:pt>
                <c:pt idx="19">
                  <c:v>心病三科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79.68617717497145</c:v>
                </c:pt>
                <c:pt idx="1">
                  <c:v>66.18742475477096</c:v>
                </c:pt>
                <c:pt idx="2">
                  <c:v>59.58358985877616</c:v>
                </c:pt>
                <c:pt idx="3">
                  <c:v>58.51354704799993</c:v>
                </c:pt>
                <c:pt idx="4">
                  <c:v>57.578926329205686</c:v>
                </c:pt>
                <c:pt idx="5">
                  <c:v>56.963842672298526</c:v>
                </c:pt>
                <c:pt idx="6">
                  <c:v>56.17628561033776</c:v>
                </c:pt>
                <c:pt idx="7">
                  <c:v>54.95049449357069</c:v>
                </c:pt>
                <c:pt idx="8">
                  <c:v>54.753950563807265</c:v>
                </c:pt>
                <c:pt idx="9">
                  <c:v>54.44692163770404</c:v>
                </c:pt>
                <c:pt idx="10">
                  <c:v>53.04905353559566</c:v>
                </c:pt>
                <c:pt idx="11">
                  <c:v>52.738878474827466</c:v>
                </c:pt>
                <c:pt idx="12">
                  <c:v>52.10862407798812</c:v>
                </c:pt>
                <c:pt idx="13">
                  <c:v>51.80836131661016</c:v>
                </c:pt>
                <c:pt idx="14">
                  <c:v>51.21790107839941</c:v>
                </c:pt>
                <c:pt idx="15">
                  <c:v>50.19227013324333</c:v>
                </c:pt>
                <c:pt idx="16">
                  <c:v>48.52635098851563</c:v>
                </c:pt>
                <c:pt idx="17">
                  <c:v>48.43596545360276</c:v>
                </c:pt>
                <c:pt idx="18">
                  <c:v>47.548103616683065</c:v>
                </c:pt>
                <c:pt idx="19">
                  <c:v>47.0379367404782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脑病三科</c:v>
                </c:pt>
                <c:pt idx="1">
                  <c:v>男科</c:v>
                </c:pt>
                <c:pt idx="2">
                  <c:v>神经外科</c:v>
                </c:pt>
                <c:pt idx="3">
                  <c:v>美容皮肤科</c:v>
                </c:pt>
                <c:pt idx="4">
                  <c:v>老年医学科</c:v>
                </c:pt>
                <c:pt idx="5">
                  <c:v>西区重症医学科</c:v>
                </c:pt>
                <c:pt idx="6">
                  <c:v>东区重症医学科</c:v>
                </c:pt>
                <c:pt idx="7">
                  <c:v>小儿骨科</c:v>
                </c:pt>
                <c:pt idx="8">
                  <c:v>推拿科</c:v>
                </c:pt>
                <c:pt idx="9">
                  <c:v>儿科</c:v>
                </c:pt>
                <c:pt idx="10">
                  <c:v>血液科</c:v>
                </c:pt>
                <c:pt idx="11">
                  <c:v>微创骨科</c:v>
                </c:pt>
                <c:pt idx="12">
                  <c:v>脊柱骨科</c:v>
                </c:pt>
                <c:pt idx="13">
                  <c:v>脑病二科</c:v>
                </c:pt>
                <c:pt idx="14">
                  <c:v>妇科妇二科合并</c:v>
                </c:pt>
                <c:pt idx="15">
                  <c:v>骨科</c:v>
                </c:pt>
                <c:pt idx="16">
                  <c:v>心病一科</c:v>
                </c:pt>
                <c:pt idx="17">
                  <c:v>风湿病科</c:v>
                </c:pt>
                <c:pt idx="18">
                  <c:v>运动损伤骨科</c:v>
                </c:pt>
                <c:pt idx="19">
                  <c:v>心病三科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2.5403187096128</c:v>
                </c:pt>
                <c:pt idx="1">
                  <c:v>19.09310957143805</c:v>
                </c:pt>
                <c:pt idx="2">
                  <c:v>4.706249030843633</c:v>
                </c:pt>
                <c:pt idx="3">
                  <c:v>5.578204725633405</c:v>
                </c:pt>
                <c:pt idx="4">
                  <c:v>23.89102295874879</c:v>
                </c:pt>
                <c:pt idx="5">
                  <c:v>6.341665317588419</c:v>
                </c:pt>
                <c:pt idx="6">
                  <c:v>3.2103114688914736</c:v>
                </c:pt>
                <c:pt idx="7">
                  <c:v>2.8321411397584653</c:v>
                </c:pt>
                <c:pt idx="8">
                  <c:v>3.408705516275276</c:v>
                </c:pt>
                <c:pt idx="9">
                  <c:v>30.3543170759894</c:v>
                </c:pt>
                <c:pt idx="10">
                  <c:v>2.562087146102028</c:v>
                </c:pt>
                <c:pt idx="11">
                  <c:v>3.539182654594647</c:v>
                </c:pt>
                <c:pt idx="12">
                  <c:v>7.1427044108970374</c:v>
                </c:pt>
                <c:pt idx="13">
                  <c:v>7.71459941612163</c:v>
                </c:pt>
                <c:pt idx="14">
                  <c:v>26.888383745007868</c:v>
                </c:pt>
                <c:pt idx="15">
                  <c:v>2.6983668935131258</c:v>
                </c:pt>
                <c:pt idx="16">
                  <c:v>4.299124635121242</c:v>
                </c:pt>
                <c:pt idx="17">
                  <c:v>3.3980289997657307</c:v>
                </c:pt>
                <c:pt idx="18">
                  <c:v>10.99379344332718</c:v>
                </c:pt>
                <c:pt idx="19">
                  <c:v>1.887901323886703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脑病三科</c:v>
                </c:pt>
                <c:pt idx="1">
                  <c:v>男科</c:v>
                </c:pt>
                <c:pt idx="2">
                  <c:v>神经外科</c:v>
                </c:pt>
                <c:pt idx="3">
                  <c:v>美容皮肤科</c:v>
                </c:pt>
                <c:pt idx="4">
                  <c:v>老年医学科</c:v>
                </c:pt>
                <c:pt idx="5">
                  <c:v>西区重症医学科</c:v>
                </c:pt>
                <c:pt idx="6">
                  <c:v>东区重症医学科</c:v>
                </c:pt>
                <c:pt idx="7">
                  <c:v>小儿骨科</c:v>
                </c:pt>
                <c:pt idx="8">
                  <c:v>推拿科</c:v>
                </c:pt>
                <c:pt idx="9">
                  <c:v>儿科</c:v>
                </c:pt>
                <c:pt idx="10">
                  <c:v>血液科</c:v>
                </c:pt>
                <c:pt idx="11">
                  <c:v>微创骨科</c:v>
                </c:pt>
                <c:pt idx="12">
                  <c:v>脊柱骨科</c:v>
                </c:pt>
                <c:pt idx="13">
                  <c:v>脑病二科</c:v>
                </c:pt>
                <c:pt idx="14">
                  <c:v>妇科妇二科合并</c:v>
                </c:pt>
                <c:pt idx="15">
                  <c:v>骨科</c:v>
                </c:pt>
                <c:pt idx="16">
                  <c:v>心病一科</c:v>
                </c:pt>
                <c:pt idx="17">
                  <c:v>风湿病科</c:v>
                </c:pt>
                <c:pt idx="18">
                  <c:v>运动损伤骨科</c:v>
                </c:pt>
                <c:pt idx="19">
                  <c:v>心病三科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79.68617717497145</c:v>
                </c:pt>
                <c:pt idx="1">
                  <c:v>66.18742475477096</c:v>
                </c:pt>
                <c:pt idx="2">
                  <c:v>59.58358985877616</c:v>
                </c:pt>
                <c:pt idx="3">
                  <c:v>58.51354704799993</c:v>
                </c:pt>
                <c:pt idx="4">
                  <c:v>57.578926329205686</c:v>
                </c:pt>
                <c:pt idx="5">
                  <c:v>56.963842672298526</c:v>
                </c:pt>
                <c:pt idx="6">
                  <c:v>56.17628561033776</c:v>
                </c:pt>
                <c:pt idx="7">
                  <c:v>54.95049449357069</c:v>
                </c:pt>
                <c:pt idx="8">
                  <c:v>54.753950563807265</c:v>
                </c:pt>
                <c:pt idx="9">
                  <c:v>54.44692163770404</c:v>
                </c:pt>
                <c:pt idx="10">
                  <c:v>53.04905353559566</c:v>
                </c:pt>
                <c:pt idx="11">
                  <c:v>52.738878474827466</c:v>
                </c:pt>
                <c:pt idx="12">
                  <c:v>52.10862407798812</c:v>
                </c:pt>
                <c:pt idx="13">
                  <c:v>51.80836131661016</c:v>
                </c:pt>
                <c:pt idx="14">
                  <c:v>51.21790107839941</c:v>
                </c:pt>
                <c:pt idx="15">
                  <c:v>50.19227013324333</c:v>
                </c:pt>
                <c:pt idx="16">
                  <c:v>48.52635098851563</c:v>
                </c:pt>
                <c:pt idx="17">
                  <c:v>48.43596545360276</c:v>
                </c:pt>
                <c:pt idx="18">
                  <c:v>47.548103616683065</c:v>
                </c:pt>
                <c:pt idx="19">
                  <c:v>47.0379367404782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脑病三科</c:v>
                </c:pt>
                <c:pt idx="1">
                  <c:v>男科</c:v>
                </c:pt>
                <c:pt idx="2">
                  <c:v>神经外科</c:v>
                </c:pt>
                <c:pt idx="3">
                  <c:v>美容皮肤科</c:v>
                </c:pt>
                <c:pt idx="4">
                  <c:v>老年医学科</c:v>
                </c:pt>
                <c:pt idx="5">
                  <c:v>西区重症医学科</c:v>
                </c:pt>
                <c:pt idx="6">
                  <c:v>东区重症医学科</c:v>
                </c:pt>
                <c:pt idx="7">
                  <c:v>小儿骨科</c:v>
                </c:pt>
                <c:pt idx="8">
                  <c:v>推拿科</c:v>
                </c:pt>
                <c:pt idx="9">
                  <c:v>儿科</c:v>
                </c:pt>
                <c:pt idx="10">
                  <c:v>血液科</c:v>
                </c:pt>
                <c:pt idx="11">
                  <c:v>微创骨科</c:v>
                </c:pt>
                <c:pt idx="12">
                  <c:v>脊柱骨科</c:v>
                </c:pt>
                <c:pt idx="13">
                  <c:v>脑病二科</c:v>
                </c:pt>
                <c:pt idx="14">
                  <c:v>妇科妇二科合并</c:v>
                </c:pt>
                <c:pt idx="15">
                  <c:v>骨科</c:v>
                </c:pt>
                <c:pt idx="16">
                  <c:v>心病一科</c:v>
                </c:pt>
                <c:pt idx="17">
                  <c:v>风湿病科</c:v>
                </c:pt>
                <c:pt idx="18">
                  <c:v>运动损伤骨科</c:v>
                </c:pt>
                <c:pt idx="19">
                  <c:v>心病三科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8.15114041728563</c:v>
                </c:pt>
                <c:pt idx="1">
                  <c:v>3.1427577790153576</c:v>
                </c:pt>
                <c:pt idx="2">
                  <c:v>1.8303597713172672</c:v>
                </c:pt>
                <c:pt idx="3">
                  <c:v>6.645784571445547</c:v>
                </c:pt>
                <c:pt idx="4">
                  <c:v>2.1216499495258376</c:v>
                </c:pt>
                <c:pt idx="5">
                  <c:v>6.782104690408264</c:v>
                </c:pt>
                <c:pt idx="6">
                  <c:v>2.8554123905753346</c:v>
                </c:pt>
                <c:pt idx="7">
                  <c:v>4.293997524305764</c:v>
                </c:pt>
                <c:pt idx="8">
                  <c:v>2.6820466564690633</c:v>
                </c:pt>
                <c:pt idx="9">
                  <c:v>15.838176269085658</c:v>
                </c:pt>
                <c:pt idx="10">
                  <c:v>7.632398493486481</c:v>
                </c:pt>
                <c:pt idx="11">
                  <c:v>4.398580592626163</c:v>
                </c:pt>
                <c:pt idx="12">
                  <c:v>4.451871157150017</c:v>
                </c:pt>
                <c:pt idx="13">
                  <c:v>1.8234671527604909</c:v>
                </c:pt>
                <c:pt idx="14">
                  <c:v>38.200443941197506</c:v>
                </c:pt>
                <c:pt idx="15">
                  <c:v>12.08023704390662</c:v>
                </c:pt>
                <c:pt idx="16">
                  <c:v>2.315141895408148</c:v>
                </c:pt>
                <c:pt idx="17">
                  <c:v>10.869606747964454</c:v>
                </c:pt>
                <c:pt idx="18">
                  <c:v>1.4992732187282385</c:v>
                </c:pt>
                <c:pt idx="19">
                  <c:v>6.369598894708835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脑病三科</c:v>
                </c:pt>
                <c:pt idx="1">
                  <c:v>男科</c:v>
                </c:pt>
                <c:pt idx="2">
                  <c:v>神经外科</c:v>
                </c:pt>
                <c:pt idx="3">
                  <c:v>美容皮肤科</c:v>
                </c:pt>
                <c:pt idx="4">
                  <c:v>老年医学科</c:v>
                </c:pt>
                <c:pt idx="5">
                  <c:v>西区重症医学科</c:v>
                </c:pt>
                <c:pt idx="6">
                  <c:v>东区重症医学科</c:v>
                </c:pt>
                <c:pt idx="7">
                  <c:v>小儿骨科</c:v>
                </c:pt>
                <c:pt idx="8">
                  <c:v>推拿科</c:v>
                </c:pt>
                <c:pt idx="9">
                  <c:v>儿科</c:v>
                </c:pt>
                <c:pt idx="10">
                  <c:v>血液科</c:v>
                </c:pt>
                <c:pt idx="11">
                  <c:v>微创骨科</c:v>
                </c:pt>
                <c:pt idx="12">
                  <c:v>脊柱骨科</c:v>
                </c:pt>
                <c:pt idx="13">
                  <c:v>脑病二科</c:v>
                </c:pt>
                <c:pt idx="14">
                  <c:v>妇科妇二科合并</c:v>
                </c:pt>
                <c:pt idx="15">
                  <c:v>骨科</c:v>
                </c:pt>
                <c:pt idx="16">
                  <c:v>心病一科</c:v>
                </c:pt>
                <c:pt idx="17">
                  <c:v>风湿病科</c:v>
                </c:pt>
                <c:pt idx="18">
                  <c:v>运动损伤骨科</c:v>
                </c:pt>
                <c:pt idx="19">
                  <c:v>心病三科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79.68617717497145</c:v>
                </c:pt>
                <c:pt idx="1">
                  <c:v>66.18742475477096</c:v>
                </c:pt>
                <c:pt idx="2">
                  <c:v>59.58358985877616</c:v>
                </c:pt>
                <c:pt idx="3">
                  <c:v>58.51354704799993</c:v>
                </c:pt>
                <c:pt idx="4">
                  <c:v>57.578926329205686</c:v>
                </c:pt>
                <c:pt idx="5">
                  <c:v>56.963842672298526</c:v>
                </c:pt>
                <c:pt idx="6">
                  <c:v>56.17628561033776</c:v>
                </c:pt>
                <c:pt idx="7">
                  <c:v>54.95049449357069</c:v>
                </c:pt>
                <c:pt idx="8">
                  <c:v>54.753950563807265</c:v>
                </c:pt>
                <c:pt idx="9">
                  <c:v>54.44692163770404</c:v>
                </c:pt>
                <c:pt idx="10">
                  <c:v>53.04905353559566</c:v>
                </c:pt>
                <c:pt idx="11">
                  <c:v>52.738878474827466</c:v>
                </c:pt>
                <c:pt idx="12">
                  <c:v>52.10862407798812</c:v>
                </c:pt>
                <c:pt idx="13">
                  <c:v>51.80836131661016</c:v>
                </c:pt>
                <c:pt idx="14">
                  <c:v>51.21790107839941</c:v>
                </c:pt>
                <c:pt idx="15">
                  <c:v>50.19227013324333</c:v>
                </c:pt>
                <c:pt idx="16">
                  <c:v>48.52635098851563</c:v>
                </c:pt>
                <c:pt idx="17">
                  <c:v>48.43596545360276</c:v>
                </c:pt>
                <c:pt idx="18">
                  <c:v>47.548103616683065</c:v>
                </c:pt>
                <c:pt idx="19">
                  <c:v>47.0379367404782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脑病三科</c:v>
                </c:pt>
                <c:pt idx="1">
                  <c:v>男科</c:v>
                </c:pt>
                <c:pt idx="2">
                  <c:v>神经外科</c:v>
                </c:pt>
                <c:pt idx="3">
                  <c:v>美容皮肤科</c:v>
                </c:pt>
                <c:pt idx="4">
                  <c:v>老年医学科</c:v>
                </c:pt>
                <c:pt idx="5">
                  <c:v>西区重症医学科</c:v>
                </c:pt>
                <c:pt idx="6">
                  <c:v>东区重症医学科</c:v>
                </c:pt>
                <c:pt idx="7">
                  <c:v>小儿骨科</c:v>
                </c:pt>
                <c:pt idx="8">
                  <c:v>推拿科</c:v>
                </c:pt>
                <c:pt idx="9">
                  <c:v>儿科</c:v>
                </c:pt>
                <c:pt idx="10">
                  <c:v>血液科</c:v>
                </c:pt>
                <c:pt idx="11">
                  <c:v>微创骨科</c:v>
                </c:pt>
                <c:pt idx="12">
                  <c:v>脊柱骨科</c:v>
                </c:pt>
                <c:pt idx="13">
                  <c:v>脑病二科</c:v>
                </c:pt>
                <c:pt idx="14">
                  <c:v>妇科妇二科合并</c:v>
                </c:pt>
                <c:pt idx="15">
                  <c:v>骨科</c:v>
                </c:pt>
                <c:pt idx="16">
                  <c:v>心病一科</c:v>
                </c:pt>
                <c:pt idx="17">
                  <c:v>风湿病科</c:v>
                </c:pt>
                <c:pt idx="18">
                  <c:v>运动损伤骨科</c:v>
                </c:pt>
                <c:pt idx="19">
                  <c:v>心病三科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29.453900794373357</c:v>
                </c:pt>
                <c:pt idx="1">
                  <c:v>49.111799833713626</c:v>
                </c:pt>
                <c:pt idx="2">
                  <c:v>40.3630788546022</c:v>
                </c:pt>
                <c:pt idx="3">
                  <c:v>30.08700699534923</c:v>
                </c:pt>
                <c:pt idx="4">
                  <c:v>32.04986403123525</c:v>
                </c:pt>
                <c:pt idx="5">
                  <c:v>45.12595906879287</c:v>
                </c:pt>
                <c:pt idx="6">
                  <c:v>26.540574059797077</c:v>
                </c:pt>
                <c:pt idx="7">
                  <c:v>48.5685148087745</c:v>
                </c:pt>
                <c:pt idx="8">
                  <c:v>44.48170941702666</c:v>
                </c:pt>
                <c:pt idx="9">
                  <c:v>58.17298320029061</c:v>
                </c:pt>
                <c:pt idx="10">
                  <c:v>25.6379325483714</c:v>
                </c:pt>
                <c:pt idx="11">
                  <c:v>64.51346262792462</c:v>
                </c:pt>
                <c:pt idx="12">
                  <c:v>21.899422778685675</c:v>
                </c:pt>
                <c:pt idx="13">
                  <c:v>65.91367109105393</c:v>
                </c:pt>
                <c:pt idx="14">
                  <c:v>63.860196689818615</c:v>
                </c:pt>
                <c:pt idx="15">
                  <c:v>70.57291016743956</c:v>
                </c:pt>
                <c:pt idx="16">
                  <c:v>25.15139402406317</c:v>
                </c:pt>
                <c:pt idx="17">
                  <c:v>35.07480204743114</c:v>
                </c:pt>
                <c:pt idx="18">
                  <c:v>69.75122554811952</c:v>
                </c:pt>
                <c:pt idx="19">
                  <c:v>63.1061276958637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地位影响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脑病三科</c:v>
                </c:pt>
                <c:pt idx="1">
                  <c:v>男科</c:v>
                </c:pt>
                <c:pt idx="2">
                  <c:v>神经外科</c:v>
                </c:pt>
                <c:pt idx="3">
                  <c:v>美容皮肤科</c:v>
                </c:pt>
                <c:pt idx="4">
                  <c:v>老年医学科</c:v>
                </c:pt>
                <c:pt idx="5">
                  <c:v>西区重症医学科</c:v>
                </c:pt>
                <c:pt idx="6">
                  <c:v>东区重症医学科</c:v>
                </c:pt>
                <c:pt idx="7">
                  <c:v>小儿骨科</c:v>
                </c:pt>
                <c:pt idx="8">
                  <c:v>推拿科</c:v>
                </c:pt>
                <c:pt idx="9">
                  <c:v>儿科</c:v>
                </c:pt>
                <c:pt idx="10">
                  <c:v>血液科</c:v>
                </c:pt>
                <c:pt idx="11">
                  <c:v>微创骨科</c:v>
                </c:pt>
                <c:pt idx="12">
                  <c:v>脊柱骨科</c:v>
                </c:pt>
                <c:pt idx="13">
                  <c:v>脑病二科</c:v>
                </c:pt>
                <c:pt idx="14">
                  <c:v>妇科妇二科合并</c:v>
                </c:pt>
                <c:pt idx="15">
                  <c:v>骨科</c:v>
                </c:pt>
                <c:pt idx="16">
                  <c:v>心病一科</c:v>
                </c:pt>
                <c:pt idx="17">
                  <c:v>风湿病科</c:v>
                </c:pt>
                <c:pt idx="18">
                  <c:v>运动损伤骨科</c:v>
                </c:pt>
                <c:pt idx="19">
                  <c:v>心病三科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79.68617717497145</c:v>
                </c:pt>
                <c:pt idx="1">
                  <c:v>66.18742475477096</c:v>
                </c:pt>
                <c:pt idx="2">
                  <c:v>59.58358985877616</c:v>
                </c:pt>
                <c:pt idx="3">
                  <c:v>58.51354704799993</c:v>
                </c:pt>
                <c:pt idx="4">
                  <c:v>57.578926329205686</c:v>
                </c:pt>
                <c:pt idx="5">
                  <c:v>56.963842672298526</c:v>
                </c:pt>
                <c:pt idx="6">
                  <c:v>56.17628561033776</c:v>
                </c:pt>
                <c:pt idx="7">
                  <c:v>54.95049449357069</c:v>
                </c:pt>
                <c:pt idx="8">
                  <c:v>54.753950563807265</c:v>
                </c:pt>
                <c:pt idx="9">
                  <c:v>54.44692163770404</c:v>
                </c:pt>
                <c:pt idx="10">
                  <c:v>53.04905353559566</c:v>
                </c:pt>
                <c:pt idx="11">
                  <c:v>52.738878474827466</c:v>
                </c:pt>
                <c:pt idx="12">
                  <c:v>52.10862407798812</c:v>
                </c:pt>
                <c:pt idx="13">
                  <c:v>51.80836131661016</c:v>
                </c:pt>
                <c:pt idx="14">
                  <c:v>51.21790107839941</c:v>
                </c:pt>
                <c:pt idx="15">
                  <c:v>50.19227013324333</c:v>
                </c:pt>
                <c:pt idx="16">
                  <c:v>48.52635098851563</c:v>
                </c:pt>
                <c:pt idx="17">
                  <c:v>48.43596545360276</c:v>
                </c:pt>
                <c:pt idx="18">
                  <c:v>47.548103616683065</c:v>
                </c:pt>
                <c:pt idx="19">
                  <c:v>47.0379367404782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脑病三科</c:v>
                </c:pt>
                <c:pt idx="1">
                  <c:v>男科</c:v>
                </c:pt>
                <c:pt idx="2">
                  <c:v>神经外科</c:v>
                </c:pt>
                <c:pt idx="3">
                  <c:v>美容皮肤科</c:v>
                </c:pt>
                <c:pt idx="4">
                  <c:v>老年医学科</c:v>
                </c:pt>
                <c:pt idx="5">
                  <c:v>西区重症医学科</c:v>
                </c:pt>
                <c:pt idx="6">
                  <c:v>东区重症医学科</c:v>
                </c:pt>
                <c:pt idx="7">
                  <c:v>小儿骨科</c:v>
                </c:pt>
                <c:pt idx="8">
                  <c:v>推拿科</c:v>
                </c:pt>
                <c:pt idx="9">
                  <c:v>儿科</c:v>
                </c:pt>
                <c:pt idx="10">
                  <c:v>血液科</c:v>
                </c:pt>
                <c:pt idx="11">
                  <c:v>微创骨科</c:v>
                </c:pt>
                <c:pt idx="12">
                  <c:v>脊柱骨科</c:v>
                </c:pt>
                <c:pt idx="13">
                  <c:v>脑病二科</c:v>
                </c:pt>
                <c:pt idx="14">
                  <c:v>妇科妇二科合并</c:v>
                </c:pt>
                <c:pt idx="15">
                  <c:v>骨科</c:v>
                </c:pt>
                <c:pt idx="16">
                  <c:v>心病一科</c:v>
                </c:pt>
                <c:pt idx="17">
                  <c:v>风湿病科</c:v>
                </c:pt>
                <c:pt idx="18">
                  <c:v>运动损伤骨科</c:v>
                </c:pt>
                <c:pt idx="19">
                  <c:v>心病三科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36.26331738342467</c:v>
                </c:pt>
                <c:pt idx="1">
                  <c:v>48.77554366093198</c:v>
                </c:pt>
                <c:pt idx="2">
                  <c:v>70.21432869175572</c:v>
                </c:pt>
                <c:pt idx="3">
                  <c:v>54.949902096384825</c:v>
                </c:pt>
                <c:pt idx="4">
                  <c:v>63.242107114210626</c:v>
                </c:pt>
                <c:pt idx="5">
                  <c:v>42.66880186525589</c:v>
                </c:pt>
                <c:pt idx="6">
                  <c:v>62.56687910367206</c:v>
                </c:pt>
                <c:pt idx="7">
                  <c:v>56.50536194168286</c:v>
                </c:pt>
                <c:pt idx="8">
                  <c:v>48.44410469657794</c:v>
                </c:pt>
                <c:pt idx="9">
                  <c:v>60.26070691678134</c:v>
                </c:pt>
                <c:pt idx="10">
                  <c:v>65.46227601020837</c:v>
                </c:pt>
                <c:pt idx="11">
                  <c:v>56.81878743980312</c:v>
                </c:pt>
                <c:pt idx="12">
                  <c:v>58.93296178066279</c:v>
                </c:pt>
                <c:pt idx="13">
                  <c:v>44.272604123813075</c:v>
                </c:pt>
                <c:pt idx="14">
                  <c:v>30.6687056288855</c:v>
                </c:pt>
                <c:pt idx="15">
                  <c:v>55.52745672987123</c:v>
                </c:pt>
                <c:pt idx="16">
                  <c:v>63.34206501811784</c:v>
                </c:pt>
                <c:pt idx="17">
                  <c:v>25.497899363839746</c:v>
                </c:pt>
                <c:pt idx="18">
                  <c:v>39.918324320413085</c:v>
                </c:pt>
                <c:pt idx="19">
                  <c:v>75.8788129660545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妇科妇二科合并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妇科妇二科合并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27.15127131734335</c:v>
                </c:pt>
                <c:pt idx="1">
                  <c:v>42.44545321174634</c:v>
                </c:pt>
                <c:pt idx="2">
                  <c:v>38.93839783758429</c:v>
                </c:pt>
                <c:pt idx="3">
                  <c:v>51.88932134224251</c:v>
                </c:pt>
                <c:pt idx="4">
                  <c:v>56.05988153488441</c:v>
                </c:pt>
                <c:pt idx="5">
                  <c:v>32.89268613743828</c:v>
                </c:pt>
                <c:pt idx="6">
                  <c:v>26.888383745007868</c:v>
                </c:pt>
                <c:pt idx="7">
                  <c:v>38.200443941197506</c:v>
                </c:pt>
                <c:pt idx="8">
                  <c:v>63.860196689818615</c:v>
                </c:pt>
                <c:pt idx="9">
                  <c:v>30.6687056288855</c:v>
                </c:pt>
                <c:pt idx="10">
                  <c:v>51.21790107839941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脾胃科消化科合并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脾胃科消化科合并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15.12968289496978</c:v>
                </c:pt>
                <c:pt idx="1">
                  <c:v>60.1131496916867</c:v>
                </c:pt>
                <c:pt idx="2">
                  <c:v>38.216675868496715</c:v>
                </c:pt>
                <c:pt idx="3">
                  <c:v>41.45683933949457</c:v>
                </c:pt>
                <c:pt idx="4">
                  <c:v>50.02236133181002</c:v>
                </c:pt>
                <c:pt idx="5">
                  <c:v>53.147257799247534</c:v>
                </c:pt>
                <c:pt idx="6">
                  <c:v>7.554010461475136</c:v>
                </c:pt>
                <c:pt idx="7">
                  <c:v>4.269385122668163</c:v>
                </c:pt>
                <c:pt idx="8">
                  <c:v>38.31743350402926</c:v>
                </c:pt>
                <c:pt idx="9">
                  <c:v>59.79364982384747</c:v>
                </c:pt>
                <c:pt idx="10">
                  <c:v>1.575395212950092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身心医学科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身心医学科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29.264643873644808</c:v>
                </c:pt>
                <c:pt idx="1">
                  <c:v>51.71441983648344</c:v>
                </c:pt>
                <c:pt idx="2">
                  <c:v>31.505444574497496</c:v>
                </c:pt>
                <c:pt idx="3">
                  <c:v>39.76438963742934</c:v>
                </c:pt>
                <c:pt idx="4">
                  <c:v>47.1245948399518</c:v>
                </c:pt>
                <c:pt idx="5">
                  <c:v>50.249659020214104</c:v>
                </c:pt>
                <c:pt idx="6">
                  <c:v>4.594740076631071</c:v>
                </c:pt>
                <c:pt idx="7">
                  <c:v>2.4251412118240134</c:v>
                </c:pt>
                <c:pt idx="8">
                  <c:v>57.65956540221737</c:v>
                </c:pt>
                <c:pt idx="9">
                  <c:v>39.593651838289624</c:v>
                </c:pt>
                <c:pt idx="10">
                  <c:v>20.884893534919236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小儿推拿科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小儿推拿科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13.049221362883113</c:v>
                </c:pt>
                <c:pt idx="1">
                  <c:v>61.59498475418711</c:v>
                </c:pt>
                <c:pt idx="2">
                  <c:v>34.453379169175555</c:v>
                </c:pt>
                <c:pt idx="3">
                  <c:v>48.52934947039279</c:v>
                </c:pt>
                <c:pt idx="4">
                  <c:v>63.63572737897196</c:v>
                </c:pt>
                <c:pt idx="5">
                  <c:v>44.88278721056046</c:v>
                </c:pt>
                <c:pt idx="6">
                  <c:v>3.638113666546868</c:v>
                </c:pt>
                <c:pt idx="7">
                  <c:v>5.964526905784565</c:v>
                </c:pt>
                <c:pt idx="8">
                  <c:v>26.748321277665667</c:v>
                </c:pt>
                <c:pt idx="9">
                  <c:v>58.15811081564467</c:v>
                </c:pt>
                <c:pt idx="10">
                  <c:v>29.2708627555107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推拿科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推拿科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8.337196168098354</c:v>
                </c:pt>
                <c:pt idx="1">
                  <c:v>70.47637737820888</c:v>
                </c:pt>
                <c:pt idx="2">
                  <c:v>30.290117019222603</c:v>
                </c:pt>
                <c:pt idx="3">
                  <c:v>46.80844569420865</c:v>
                </c:pt>
                <c:pt idx="4">
                  <c:v>52.39494514865551</c:v>
                </c:pt>
                <c:pt idx="5">
                  <c:v>60.35964772126522</c:v>
                </c:pt>
                <c:pt idx="6">
                  <c:v>3.408705516275276</c:v>
                </c:pt>
                <c:pt idx="7">
                  <c:v>2.6820466564690633</c:v>
                </c:pt>
                <c:pt idx="8">
                  <c:v>44.48170941702666</c:v>
                </c:pt>
                <c:pt idx="9">
                  <c:v>48.44410469657794</c:v>
                </c:pt>
                <c:pt idx="10">
                  <c:v>54.753950563807265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治未病中心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治未病中心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13.934770165557433</c:v>
                </c:pt>
                <c:pt idx="1">
                  <c:v>45.65190444554157</c:v>
                </c:pt>
                <c:pt idx="2">
                  <c:v>38.72789884101734</c:v>
                </c:pt>
                <c:pt idx="3">
                  <c:v>55.860591693268944</c:v>
                </c:pt>
                <c:pt idx="4">
                  <c:v>38.146734311157</c:v>
                </c:pt>
                <c:pt idx="5">
                  <c:v>41.215992324376245</c:v>
                </c:pt>
                <c:pt idx="6">
                  <c:v>28.000756165466274</c:v>
                </c:pt>
                <c:pt idx="7">
                  <c:v>21.138740432320134</c:v>
                </c:pt>
                <c:pt idx="8">
                  <c:v>38.95730614381619</c:v>
                </c:pt>
                <c:pt idx="9">
                  <c:v>50.62872542377399</c:v>
                </c:pt>
                <c:pt idx="10">
                  <c:v>33.170528534961704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中医外治中心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中医外治中心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20.77550454737652</c:v>
                </c:pt>
                <c:pt idx="1">
                  <c:v>55.26363358945309</c:v>
                </c:pt>
                <c:pt idx="2">
                  <c:v>35.52752275957635</c:v>
                </c:pt>
                <c:pt idx="3">
                  <c:v>38.625420041707386</c:v>
                </c:pt>
                <c:pt idx="4">
                  <c:v>42.155964022515256</c:v>
                </c:pt>
                <c:pt idx="5">
                  <c:v>60.7564923492529</c:v>
                </c:pt>
                <c:pt idx="6">
                  <c:v>9.786577052004692</c:v>
                </c:pt>
                <c:pt idx="7">
                  <c:v>2.6646302735262575</c:v>
                </c:pt>
                <c:pt idx="8">
                  <c:v>60.96463526596043</c:v>
                </c:pt>
                <c:pt idx="9">
                  <c:v>17.885268012661168</c:v>
                </c:pt>
                <c:pt idx="10">
                  <c:v>39.62395208475685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针灸科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针灸科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24.819987922509988</c:v>
                </c:pt>
                <c:pt idx="1">
                  <c:v>42.07657106463913</c:v>
                </c:pt>
                <c:pt idx="2">
                  <c:v>23.39885316329629</c:v>
                </c:pt>
                <c:pt idx="3">
                  <c:v>64.90349573040584</c:v>
                </c:pt>
                <c:pt idx="4">
                  <c:v>54.23748933627434</c:v>
                </c:pt>
                <c:pt idx="5">
                  <c:v>41.1648532050841</c:v>
                </c:pt>
                <c:pt idx="6">
                  <c:v>5.43102136477969</c:v>
                </c:pt>
                <c:pt idx="7">
                  <c:v>7.1546519370196915</c:v>
                </c:pt>
                <c:pt idx="8">
                  <c:v>69.7675589166502</c:v>
                </c:pt>
                <c:pt idx="9">
                  <c:v>43.98536569265875</c:v>
                </c:pt>
                <c:pt idx="10">
                  <c:v>6.027284809872503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康复科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康复科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26.327132852480126</c:v>
                </c:pt>
                <c:pt idx="1">
                  <c:v>58.86457286777795</c:v>
                </c:pt>
                <c:pt idx="2">
                  <c:v>44.25195963125913</c:v>
                </c:pt>
                <c:pt idx="3">
                  <c:v>52.96322866544945</c:v>
                </c:pt>
                <c:pt idx="4">
                  <c:v>36.90277606582772</c:v>
                </c:pt>
                <c:pt idx="5">
                  <c:v>42.316391494254596</c:v>
                </c:pt>
                <c:pt idx="6">
                  <c:v>4.074252082419251</c:v>
                </c:pt>
                <c:pt idx="7">
                  <c:v>5.027112181434972</c:v>
                </c:pt>
                <c:pt idx="8">
                  <c:v>54.019301146831445</c:v>
                </c:pt>
                <c:pt idx="9">
                  <c:v>66.77294279355405</c:v>
                </c:pt>
                <c:pt idx="10">
                  <c:v>43.417369818496894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西区重症医学科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西区重症医学科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20.517501083301457</c:v>
                </c:pt>
                <c:pt idx="1">
                  <c:v>48.97883740496118</c:v>
                </c:pt>
                <c:pt idx="2">
                  <c:v>29.086744339122063</c:v>
                </c:pt>
                <c:pt idx="3">
                  <c:v>54.04603675498027</c:v>
                </c:pt>
                <c:pt idx="4">
                  <c:v>55.6625840503063</c:v>
                </c:pt>
                <c:pt idx="5">
                  <c:v>36.73449522677675</c:v>
                </c:pt>
                <c:pt idx="6">
                  <c:v>6.341665317588419</c:v>
                </c:pt>
                <c:pt idx="7">
                  <c:v>6.782104690408264</c:v>
                </c:pt>
                <c:pt idx="8">
                  <c:v>45.12595906879287</c:v>
                </c:pt>
                <c:pt idx="9">
                  <c:v>42.66880186525589</c:v>
                </c:pt>
                <c:pt idx="10">
                  <c:v>56.963842672298526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东区重症医学科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东区重症医学科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32.4115476560669</c:v>
                </c:pt>
                <c:pt idx="1">
                  <c:v>44.27888711928099</c:v>
                </c:pt>
                <c:pt idx="2">
                  <c:v>30.46027775515107</c:v>
                </c:pt>
                <c:pt idx="3">
                  <c:v>45.08725010879779</c:v>
                </c:pt>
                <c:pt idx="4">
                  <c:v>48.83094824232988</c:v>
                </c:pt>
                <c:pt idx="5">
                  <c:v>36.63865809250763</c:v>
                </c:pt>
                <c:pt idx="6">
                  <c:v>3.2103114688914736</c:v>
                </c:pt>
                <c:pt idx="7">
                  <c:v>2.8554123905753346</c:v>
                </c:pt>
                <c:pt idx="8">
                  <c:v>26.540574059797077</c:v>
                </c:pt>
                <c:pt idx="9">
                  <c:v>62.56687910367206</c:v>
                </c:pt>
                <c:pt idx="10">
                  <c:v>56.17628561033776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重症医学科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重症医学科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21.245074280305015</c:v>
                </c:pt>
                <c:pt idx="1">
                  <c:v>41.23592748070641</c:v>
                </c:pt>
                <c:pt idx="2">
                  <c:v>40.60107044076259</c:v>
                </c:pt>
                <c:pt idx="3">
                  <c:v>49.18451247168913</c:v>
                </c:pt>
                <c:pt idx="4">
                  <c:v>58.35768760773981</c:v>
                </c:pt>
                <c:pt idx="5">
                  <c:v>47.753557893112145</c:v>
                </c:pt>
                <c:pt idx="6">
                  <c:v>3.6396152032681117</c:v>
                </c:pt>
                <c:pt idx="7">
                  <c:v>6.531302989884557</c:v>
                </c:pt>
                <c:pt idx="8">
                  <c:v>64.88834422095063</c:v>
                </c:pt>
                <c:pt idx="9">
                  <c:v>89.9173543248089</c:v>
                </c:pt>
                <c:pt idx="10">
                  <c:v>43.651411355196345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儿科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儿科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33.51904138823221</c:v>
                </c:pt>
                <c:pt idx="1">
                  <c:v>48.051194035701116</c:v>
                </c:pt>
                <c:pt idx="2">
                  <c:v>25.433101127880892</c:v>
                </c:pt>
                <c:pt idx="3">
                  <c:v>35.01203066288063</c:v>
                </c:pt>
                <c:pt idx="4">
                  <c:v>49.29609286290489</c:v>
                </c:pt>
                <c:pt idx="5">
                  <c:v>57.35064888986007</c:v>
                </c:pt>
                <c:pt idx="6">
                  <c:v>30.3543170759894</c:v>
                </c:pt>
                <c:pt idx="7">
                  <c:v>15.838176269085658</c:v>
                </c:pt>
                <c:pt idx="8">
                  <c:v>58.17298320029061</c:v>
                </c:pt>
                <c:pt idx="9">
                  <c:v>60.26070691678134</c:v>
                </c:pt>
                <c:pt idx="10">
                  <c:v>54.44692163770404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口腔科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口腔科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17.57982209615081</c:v>
                </c:pt>
                <c:pt idx="1">
                  <c:v>39.92036888620817</c:v>
                </c:pt>
                <c:pt idx="2">
                  <c:v>22.901024708610148</c:v>
                </c:pt>
                <c:pt idx="3">
                  <c:v>55.60428773212158</c:v>
                </c:pt>
                <c:pt idx="4">
                  <c:v>39.807612196998164</c:v>
                </c:pt>
                <c:pt idx="5">
                  <c:v>45.808892110059254</c:v>
                </c:pt>
                <c:pt idx="6">
                  <c:v>2.262041099869705</c:v>
                </c:pt>
                <c:pt idx="7">
                  <c:v>1.0769644840007038</c:v>
                </c:pt>
                <c:pt idx="8">
                  <c:v>38.38286171269855</c:v>
                </c:pt>
                <c:pt idx="9">
                  <c:v>36.30572553822835</c:v>
                </c:pt>
                <c:pt idx="10">
                  <c:v>11.564967271971794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眼科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眼科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29.076099163904882</c:v>
                </c:pt>
                <c:pt idx="1">
                  <c:v>41.49706390636041</c:v>
                </c:pt>
                <c:pt idx="2">
                  <c:v>25.916989747828282</c:v>
                </c:pt>
                <c:pt idx="3">
                  <c:v>45.11806155110549</c:v>
                </c:pt>
                <c:pt idx="4">
                  <c:v>54.29735164860076</c:v>
                </c:pt>
                <c:pt idx="5">
                  <c:v>45.00740097991914</c:v>
                </c:pt>
                <c:pt idx="6">
                  <c:v>6.53596663915385</c:v>
                </c:pt>
                <c:pt idx="7">
                  <c:v>8.778440667259513</c:v>
                </c:pt>
                <c:pt idx="8">
                  <c:v>65.12424414170617</c:v>
                </c:pt>
                <c:pt idx="9">
                  <c:v>49.03711031710219</c:v>
                </c:pt>
                <c:pt idx="10">
                  <c:v>45.33040463291933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耳鼻喉科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耳鼻喉科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28.178576892155228</c:v>
                </c:pt>
                <c:pt idx="1">
                  <c:v>65.31548998878053</c:v>
                </c:pt>
                <c:pt idx="2">
                  <c:v>36.937027460379845</c:v>
                </c:pt>
                <c:pt idx="3">
                  <c:v>51.42395636954151</c:v>
                </c:pt>
                <c:pt idx="4">
                  <c:v>55.2158450680807</c:v>
                </c:pt>
                <c:pt idx="5">
                  <c:v>27.883943863513124</c:v>
                </c:pt>
                <c:pt idx="6">
                  <c:v>21.319550603347476</c:v>
                </c:pt>
                <c:pt idx="7">
                  <c:v>5.425889740090743</c:v>
                </c:pt>
                <c:pt idx="8">
                  <c:v>48.44075149987635</c:v>
                </c:pt>
                <c:pt idx="9">
                  <c:v>42.16749159225581</c:v>
                </c:pt>
                <c:pt idx="10">
                  <c:v>34.466588529912755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产科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产科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21.850519225200674</c:v>
                </c:pt>
                <c:pt idx="1">
                  <c:v>46.25213525104643</c:v>
                </c:pt>
                <c:pt idx="2">
                  <c:v>37.91542286492043</c:v>
                </c:pt>
                <c:pt idx="3">
                  <c:v>48.351707443402496</c:v>
                </c:pt>
                <c:pt idx="4">
                  <c:v>41.365220269827034</c:v>
                </c:pt>
                <c:pt idx="5">
                  <c:v>26.96927391507445</c:v>
                </c:pt>
                <c:pt idx="6">
                  <c:v>5.028842738253939</c:v>
                </c:pt>
                <c:pt idx="7">
                  <c:v>1.9570067699306153</c:v>
                </c:pt>
                <c:pt idx="8">
                  <c:v>72.16720718812475</c:v>
                </c:pt>
                <c:pt idx="9">
                  <c:v>73.07941323363087</c:v>
                </c:pt>
                <c:pt idx="10">
                  <c:v>29.637840465349907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妇二科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妇二科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18.963598857491014</c:v>
                </c:pt>
                <c:pt idx="1">
                  <c:v>47.51026438954357</c:v>
                </c:pt>
                <c:pt idx="2">
                  <c:v>28.66274370441729</c:v>
                </c:pt>
                <c:pt idx="3">
                  <c:v>50.09327609046199</c:v>
                </c:pt>
                <c:pt idx="4">
                  <c:v>55.034521368359165</c:v>
                </c:pt>
                <c:pt idx="5">
                  <c:v>66.32732668198022</c:v>
                </c:pt>
                <c:pt idx="6">
                  <c:v>5.840636768697346</c:v>
                </c:pt>
                <c:pt idx="7">
                  <c:v>3.892736512516982</c:v>
                </c:pt>
                <c:pt idx="8">
                  <c:v>46.33603233863175</c:v>
                </c:pt>
                <c:pt idx="9">
                  <c:v>45.72853115717578</c:v>
                </c:pt>
                <c:pt idx="10">
                  <c:v>39.971474028444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妇科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妇科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33.940054871574844</c:v>
                </c:pt>
                <c:pt idx="1">
                  <c:v>48.514869858607305</c:v>
                </c:pt>
                <c:pt idx="2">
                  <c:v>38.378775422573234</c:v>
                </c:pt>
                <c:pt idx="3">
                  <c:v>40.1871541180484</c:v>
                </c:pt>
                <c:pt idx="4">
                  <c:v>53.763041200081815</c:v>
                </c:pt>
                <c:pt idx="5">
                  <c:v>49.090391508652075</c:v>
                </c:pt>
                <c:pt idx="6">
                  <c:v>4.022509525635158</c:v>
                </c:pt>
                <c:pt idx="7">
                  <c:v>6.8743936036629405</c:v>
                </c:pt>
                <c:pt idx="8">
                  <c:v>65.84851364891658</c:v>
                </c:pt>
                <c:pt idx="9">
                  <c:v>81.10673620857463</c:v>
                </c:pt>
                <c:pt idx="10">
                  <c:v>39.931720899648525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美容皮肤科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美容皮肤科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5.866792789694022</c:v>
                </c:pt>
                <c:pt idx="1">
                  <c:v>48.848766986283685</c:v>
                </c:pt>
                <c:pt idx="2">
                  <c:v>42.67550332474629</c:v>
                </c:pt>
                <c:pt idx="3">
                  <c:v>45.63375235278816</c:v>
                </c:pt>
                <c:pt idx="4">
                  <c:v>56.41893159721071</c:v>
                </c:pt>
                <c:pt idx="5">
                  <c:v>58.51681358049474</c:v>
                </c:pt>
                <c:pt idx="6">
                  <c:v>5.578204725633405</c:v>
                </c:pt>
                <c:pt idx="7">
                  <c:v>6.645784571445547</c:v>
                </c:pt>
                <c:pt idx="8">
                  <c:v>30.08700699534923</c:v>
                </c:pt>
                <c:pt idx="9">
                  <c:v>54.949902096384825</c:v>
                </c:pt>
                <c:pt idx="10">
                  <c:v>58.51354704799993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皮肤科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皮肤科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25.273653151128862</c:v>
                </c:pt>
                <c:pt idx="1">
                  <c:v>61.8621053830943</c:v>
                </c:pt>
                <c:pt idx="2">
                  <c:v>21.77430171099296</c:v>
                </c:pt>
                <c:pt idx="3">
                  <c:v>43.777027557674685</c:v>
                </c:pt>
                <c:pt idx="4">
                  <c:v>44.41701063506762</c:v>
                </c:pt>
                <c:pt idx="5">
                  <c:v>50.16962323917189</c:v>
                </c:pt>
                <c:pt idx="6">
                  <c:v>5.083987770175975</c:v>
                </c:pt>
                <c:pt idx="7">
                  <c:v>7.845070514401632</c:v>
                </c:pt>
                <c:pt idx="8">
                  <c:v>23.8312004762421</c:v>
                </c:pt>
                <c:pt idx="9">
                  <c:v>10.127858252634212</c:v>
                </c:pt>
                <c:pt idx="10">
                  <c:v>46.89798564814096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肝胆外科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肝胆外科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29.17740920100876</c:v>
                </c:pt>
                <c:pt idx="1">
                  <c:v>58.26412272098901</c:v>
                </c:pt>
                <c:pt idx="2">
                  <c:v>14.974508397869538</c:v>
                </c:pt>
                <c:pt idx="3">
                  <c:v>50.36833883882086</c:v>
                </c:pt>
                <c:pt idx="4">
                  <c:v>29.630386924262986</c:v>
                </c:pt>
                <c:pt idx="5">
                  <c:v>49.01076791214622</c:v>
                </c:pt>
                <c:pt idx="6">
                  <c:v>23.29896722562256</c:v>
                </c:pt>
                <c:pt idx="7">
                  <c:v>20.862700077844217</c:v>
                </c:pt>
                <c:pt idx="8">
                  <c:v>59.35058825628872</c:v>
                </c:pt>
                <c:pt idx="9">
                  <c:v>73.41075341236711</c:v>
                </c:pt>
                <c:pt idx="10">
                  <c:v>41.46549959862129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周围血管科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周围血管科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17.533025265487815</c:v>
                </c:pt>
                <c:pt idx="1">
                  <c:v>39.653687659904996</c:v>
                </c:pt>
                <c:pt idx="2">
                  <c:v>49.17870386800844</c:v>
                </c:pt>
                <c:pt idx="3">
                  <c:v>53.83321688639399</c:v>
                </c:pt>
                <c:pt idx="4">
                  <c:v>52.33076016810402</c:v>
                </c:pt>
                <c:pt idx="5">
                  <c:v>52.211127348415275</c:v>
                </c:pt>
                <c:pt idx="6">
                  <c:v>2.7141418299739986</c:v>
                </c:pt>
                <c:pt idx="7">
                  <c:v>3.734411113218103</c:v>
                </c:pt>
                <c:pt idx="8">
                  <c:v>55.576677150684986</c:v>
                </c:pt>
                <c:pt idx="9">
                  <c:v>75.57495951513887</c:v>
                </c:pt>
                <c:pt idx="10">
                  <c:v>38.246442726419815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肛肠科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肛肠科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27.85727627319409</c:v>
                </c:pt>
                <c:pt idx="1">
                  <c:v>40.27069708671841</c:v>
                </c:pt>
                <c:pt idx="2">
                  <c:v>48.1761320613123</c:v>
                </c:pt>
                <c:pt idx="3">
                  <c:v>60.41752204953606</c:v>
                </c:pt>
                <c:pt idx="4">
                  <c:v>59.967325807460156</c:v>
                </c:pt>
                <c:pt idx="5">
                  <c:v>44.332300454355156</c:v>
                </c:pt>
                <c:pt idx="6">
                  <c:v>4.615288667245338</c:v>
                </c:pt>
                <c:pt idx="7">
                  <c:v>11.743057056822526</c:v>
                </c:pt>
                <c:pt idx="8">
                  <c:v>52.077861269383526</c:v>
                </c:pt>
                <c:pt idx="9">
                  <c:v>47.37202111408549</c:v>
                </c:pt>
                <c:pt idx="10">
                  <c:v>38.719856777262535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神经外科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神经外科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31.94648026194499</c:v>
                </c:pt>
                <c:pt idx="1">
                  <c:v>69.24498430806847</c:v>
                </c:pt>
                <c:pt idx="2">
                  <c:v>34.92256962986353</c:v>
                </c:pt>
                <c:pt idx="3">
                  <c:v>51.74696241901464</c:v>
                </c:pt>
                <c:pt idx="4">
                  <c:v>42.89877055406647</c:v>
                </c:pt>
                <c:pt idx="5">
                  <c:v>50.60228320446401</c:v>
                </c:pt>
                <c:pt idx="6">
                  <c:v>4.706249030843633</c:v>
                </c:pt>
                <c:pt idx="7">
                  <c:v>1.8303597713172672</c:v>
                </c:pt>
                <c:pt idx="8">
                  <c:v>40.3630788546022</c:v>
                </c:pt>
                <c:pt idx="9">
                  <c:v>70.21432869175572</c:v>
                </c:pt>
                <c:pt idx="10">
                  <c:v>59.58358985877616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胸外科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胸外科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15.314946316144235</c:v>
                </c:pt>
                <c:pt idx="1">
                  <c:v>56.173736110956334</c:v>
                </c:pt>
                <c:pt idx="2">
                  <c:v>22.229460824243656</c:v>
                </c:pt>
                <c:pt idx="3">
                  <c:v>34.575290580219004</c:v>
                </c:pt>
                <c:pt idx="4">
                  <c:v>51.789756969029945</c:v>
                </c:pt>
                <c:pt idx="5">
                  <c:v>51.29659348699267</c:v>
                </c:pt>
                <c:pt idx="6">
                  <c:v>10.095965835198212</c:v>
                </c:pt>
                <c:pt idx="7">
                  <c:v>1.4004519651788747</c:v>
                </c:pt>
                <c:pt idx="8">
                  <c:v>31.773967671966755</c:v>
                </c:pt>
                <c:pt idx="9">
                  <c:v>32.48420594915592</c:v>
                </c:pt>
                <c:pt idx="10">
                  <c:v>39.92482862286673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男科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男科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33.39077904057369</c:v>
                </c:pt>
                <c:pt idx="1">
                  <c:v>58.084591777848566</c:v>
                </c:pt>
                <c:pt idx="2">
                  <c:v>27.61250354504189</c:v>
                </c:pt>
                <c:pt idx="3">
                  <c:v>46.24869476862388</c:v>
                </c:pt>
                <c:pt idx="4">
                  <c:v>56.760091307730185</c:v>
                </c:pt>
                <c:pt idx="5">
                  <c:v>36.751395682863006</c:v>
                </c:pt>
                <c:pt idx="6">
                  <c:v>19.09310957143805</c:v>
                </c:pt>
                <c:pt idx="7">
                  <c:v>3.1427577790153576</c:v>
                </c:pt>
                <c:pt idx="8">
                  <c:v>49.111799833713626</c:v>
                </c:pt>
                <c:pt idx="9">
                  <c:v>48.77554366093198</c:v>
                </c:pt>
                <c:pt idx="10">
                  <c:v>66.18742475477096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泌尿外科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泌尿外科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24.19829836128117</c:v>
                </c:pt>
                <c:pt idx="1">
                  <c:v>55.97344318464666</c:v>
                </c:pt>
                <c:pt idx="2">
                  <c:v>41.52738914233885</c:v>
                </c:pt>
                <c:pt idx="3">
                  <c:v>57.14860495067569</c:v>
                </c:pt>
                <c:pt idx="4">
                  <c:v>47.46543850768039</c:v>
                </c:pt>
                <c:pt idx="5">
                  <c:v>54.2063913461148</c:v>
                </c:pt>
                <c:pt idx="6">
                  <c:v>23.093306108769408</c:v>
                </c:pt>
                <c:pt idx="7">
                  <c:v>5.844378116278682</c:v>
                </c:pt>
                <c:pt idx="8">
                  <c:v>36.435073099866166</c:v>
                </c:pt>
                <c:pt idx="9">
                  <c:v>58.88845661453541</c:v>
                </c:pt>
                <c:pt idx="10">
                  <c:v>43.83114122402927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普通外科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普通外科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4.640787194268699</c:v>
                </c:pt>
                <c:pt idx="1">
                  <c:v>39.335632441492905</c:v>
                </c:pt>
                <c:pt idx="2">
                  <c:v>31.258120222165974</c:v>
                </c:pt>
                <c:pt idx="3">
                  <c:v>46.14825295618241</c:v>
                </c:pt>
                <c:pt idx="4">
                  <c:v>54.38468990036319</c:v>
                </c:pt>
                <c:pt idx="5">
                  <c:v>50.738183429546154</c:v>
                </c:pt>
                <c:pt idx="6">
                  <c:v>8.290587531230042</c:v>
                </c:pt>
                <c:pt idx="7">
                  <c:v>7.437758588095189</c:v>
                </c:pt>
                <c:pt idx="8">
                  <c:v>60.93069875161073</c:v>
                </c:pt>
                <c:pt idx="9">
                  <c:v>40.799230657529336</c:v>
                </c:pt>
                <c:pt idx="10">
                  <c:v>28.32859240888913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小儿骨科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小儿骨科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18.451064881795435</c:v>
                </c:pt>
                <c:pt idx="1">
                  <c:v>34.021878274332764</c:v>
                </c:pt>
                <c:pt idx="2">
                  <c:v>47.345311594841526</c:v>
                </c:pt>
                <c:pt idx="3">
                  <c:v>47.82093644176221</c:v>
                </c:pt>
                <c:pt idx="4">
                  <c:v>58.877600821147254</c:v>
                </c:pt>
                <c:pt idx="5">
                  <c:v>56.142791825701536</c:v>
                </c:pt>
                <c:pt idx="6">
                  <c:v>2.8321411397584653</c:v>
                </c:pt>
                <c:pt idx="7">
                  <c:v>4.293997524305764</c:v>
                </c:pt>
                <c:pt idx="8">
                  <c:v>48.5685148087745</c:v>
                </c:pt>
                <c:pt idx="9">
                  <c:v>56.50536194168286</c:v>
                </c:pt>
                <c:pt idx="10">
                  <c:v>54.95049449357069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关节骨科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关节骨科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23.49321473981368</c:v>
                </c:pt>
                <c:pt idx="1">
                  <c:v>47.87869407526141</c:v>
                </c:pt>
                <c:pt idx="2">
                  <c:v>28.78399388958642</c:v>
                </c:pt>
                <c:pt idx="3">
                  <c:v>47.4705306881084</c:v>
                </c:pt>
                <c:pt idx="4">
                  <c:v>50.56253009026592</c:v>
                </c:pt>
                <c:pt idx="5">
                  <c:v>57.26700264965791</c:v>
                </c:pt>
                <c:pt idx="6">
                  <c:v>2.6682531675596497</c:v>
                </c:pt>
                <c:pt idx="7">
                  <c:v>6.23693036400269</c:v>
                </c:pt>
                <c:pt idx="8">
                  <c:v>59.702632660058704</c:v>
                </c:pt>
                <c:pt idx="9">
                  <c:v>55.461938390414815</c:v>
                </c:pt>
                <c:pt idx="10">
                  <c:v>27.632899336684385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老年医学科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老年医学科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20.775422781487833</c:v>
                </c:pt>
                <c:pt idx="1">
                  <c:v>53.543703832923526</c:v>
                </c:pt>
                <c:pt idx="2">
                  <c:v>46.74094434122343</c:v>
                </c:pt>
                <c:pt idx="3">
                  <c:v>63.08875986866262</c:v>
                </c:pt>
                <c:pt idx="4">
                  <c:v>54.38178232989339</c:v>
                </c:pt>
                <c:pt idx="5">
                  <c:v>41.96479223260112</c:v>
                </c:pt>
                <c:pt idx="6">
                  <c:v>23.89102295874879</c:v>
                </c:pt>
                <c:pt idx="7">
                  <c:v>2.1216499495258376</c:v>
                </c:pt>
                <c:pt idx="8">
                  <c:v>32.04986403123525</c:v>
                </c:pt>
                <c:pt idx="9">
                  <c:v>63.242107114210626</c:v>
                </c:pt>
                <c:pt idx="10">
                  <c:v>57.578926329205686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东区肾病科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东区肾病科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12.38705248787197</c:v>
                </c:pt>
                <c:pt idx="1">
                  <c:v>40.411431758228275</c:v>
                </c:pt>
                <c:pt idx="2">
                  <c:v>45.590736420961974</c:v>
                </c:pt>
                <c:pt idx="3">
                  <c:v>40.248403113688006</c:v>
                </c:pt>
                <c:pt idx="4">
                  <c:v>43.10398185528851</c:v>
                </c:pt>
                <c:pt idx="5">
                  <c:v>32.4196158285308</c:v>
                </c:pt>
                <c:pt idx="6">
                  <c:v>4.332767147702675</c:v>
                </c:pt>
                <c:pt idx="7">
                  <c:v>4.183530493576097</c:v>
                </c:pt>
                <c:pt idx="8">
                  <c:v>53.9845157185841</c:v>
                </c:pt>
                <c:pt idx="9">
                  <c:v>67.54300844073408</c:v>
                </c:pt>
                <c:pt idx="10">
                  <c:v>30.889709340066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肾病科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肾病科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32.731575237055004</c:v>
                </c:pt>
                <c:pt idx="1">
                  <c:v>50.32558862355213</c:v>
                </c:pt>
                <c:pt idx="2">
                  <c:v>35.66427006973035</c:v>
                </c:pt>
                <c:pt idx="3">
                  <c:v>54.60887441626183</c:v>
                </c:pt>
                <c:pt idx="4">
                  <c:v>35.037452383658234</c:v>
                </c:pt>
                <c:pt idx="5">
                  <c:v>56.93433999250233</c:v>
                </c:pt>
                <c:pt idx="6">
                  <c:v>8.23864747717662</c:v>
                </c:pt>
                <c:pt idx="7">
                  <c:v>1.771431065827891</c:v>
                </c:pt>
                <c:pt idx="8">
                  <c:v>21.769986126311792</c:v>
                </c:pt>
                <c:pt idx="9">
                  <c:v>26.923742296750703</c:v>
                </c:pt>
                <c:pt idx="10">
                  <c:v>39.90742230608169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肾脏内科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肾脏内科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24.956534690942966</c:v>
                </c:pt>
                <c:pt idx="1">
                  <c:v>41.871913890961984</c:v>
                </c:pt>
                <c:pt idx="2">
                  <c:v>21.607072047154027</c:v>
                </c:pt>
                <c:pt idx="3">
                  <c:v>34.435329182216634</c:v>
                </c:pt>
                <c:pt idx="4">
                  <c:v>43.4113348707338</c:v>
                </c:pt>
                <c:pt idx="5">
                  <c:v>51.51115405038497</c:v>
                </c:pt>
                <c:pt idx="6">
                  <c:v>2.8363810271109764</c:v>
                </c:pt>
                <c:pt idx="7">
                  <c:v>1.971722290735528</c:v>
                </c:pt>
                <c:pt idx="8">
                  <c:v>77.20638297849611</c:v>
                </c:pt>
                <c:pt idx="9">
                  <c:v>39.688369772012564</c:v>
                </c:pt>
                <c:pt idx="10">
                  <c:v>29.362011401235037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肿瘤内科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肿瘤内科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27.73261032417576</c:v>
                </c:pt>
                <c:pt idx="1">
                  <c:v>39.99239891423489</c:v>
                </c:pt>
                <c:pt idx="2">
                  <c:v>29.65170536641547</c:v>
                </c:pt>
                <c:pt idx="3">
                  <c:v>44.918632118308494</c:v>
                </c:pt>
                <c:pt idx="4">
                  <c:v>41.215664588433405</c:v>
                </c:pt>
                <c:pt idx="5">
                  <c:v>49.48263517313866</c:v>
                </c:pt>
                <c:pt idx="6">
                  <c:v>3.56210187635523</c:v>
                </c:pt>
                <c:pt idx="7">
                  <c:v>11.453164592058076</c:v>
                </c:pt>
                <c:pt idx="8">
                  <c:v>52.28134699965863</c:v>
                </c:pt>
                <c:pt idx="9">
                  <c:v>54.432038705052605</c:v>
                </c:pt>
                <c:pt idx="10">
                  <c:v>44.82263049335173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消化内科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消化内科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34.6754103253369</c:v>
                </c:pt>
                <c:pt idx="1">
                  <c:v>67.46908252060871</c:v>
                </c:pt>
                <c:pt idx="2">
                  <c:v>40.33176117972464</c:v>
                </c:pt>
                <c:pt idx="3">
                  <c:v>62.688655338586535</c:v>
                </c:pt>
                <c:pt idx="4">
                  <c:v>47.51891743782882</c:v>
                </c:pt>
                <c:pt idx="5">
                  <c:v>46.57525170680728</c:v>
                </c:pt>
                <c:pt idx="6">
                  <c:v>1.7726947722819468</c:v>
                </c:pt>
                <c:pt idx="7">
                  <c:v>7.750541548760951</c:v>
                </c:pt>
                <c:pt idx="8">
                  <c:v>48.160680033908285</c:v>
                </c:pt>
                <c:pt idx="9">
                  <c:v>40.78051908419087</c:v>
                </c:pt>
                <c:pt idx="10">
                  <c:v>19.019061076114678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风湿病科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风湿病科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26.19025512998196</c:v>
                </c:pt>
                <c:pt idx="1">
                  <c:v>52.92992707192248</c:v>
                </c:pt>
                <c:pt idx="2">
                  <c:v>29.18630884955711</c:v>
                </c:pt>
                <c:pt idx="3">
                  <c:v>51.22120685890077</c:v>
                </c:pt>
                <c:pt idx="4">
                  <c:v>60.62605525735667</c:v>
                </c:pt>
                <c:pt idx="5">
                  <c:v>46.234770136618344</c:v>
                </c:pt>
                <c:pt idx="6">
                  <c:v>3.3980289997657307</c:v>
                </c:pt>
                <c:pt idx="7">
                  <c:v>10.869606747964454</c:v>
                </c:pt>
                <c:pt idx="8">
                  <c:v>35.07480204743114</c:v>
                </c:pt>
                <c:pt idx="9">
                  <c:v>25.497899363839746</c:v>
                </c:pt>
                <c:pt idx="10">
                  <c:v>48.43596545360276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血液科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血液科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25.189365653477005</c:v>
                </c:pt>
                <c:pt idx="1">
                  <c:v>62.07164703809124</c:v>
                </c:pt>
                <c:pt idx="2">
                  <c:v>41.78324089798935</c:v>
                </c:pt>
                <c:pt idx="3">
                  <c:v>55.04926215388669</c:v>
                </c:pt>
                <c:pt idx="4">
                  <c:v>45.58343047019047</c:v>
                </c:pt>
                <c:pt idx="5">
                  <c:v>39.67739495299803</c:v>
                </c:pt>
                <c:pt idx="6">
                  <c:v>2.562087146102028</c:v>
                </c:pt>
                <c:pt idx="7">
                  <c:v>7.632398493486481</c:v>
                </c:pt>
                <c:pt idx="8">
                  <c:v>25.6379325483714</c:v>
                </c:pt>
                <c:pt idx="9">
                  <c:v>65.46227601020837</c:v>
                </c:pt>
                <c:pt idx="10">
                  <c:v>53.04905353559566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肝病科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肝病科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19.331731106195004</c:v>
                </c:pt>
                <c:pt idx="1">
                  <c:v>44.96830621319787</c:v>
                </c:pt>
                <c:pt idx="2">
                  <c:v>37.700375089500355</c:v>
                </c:pt>
                <c:pt idx="3">
                  <c:v>52.92770625868785</c:v>
                </c:pt>
                <c:pt idx="4">
                  <c:v>47.39568356986549</c:v>
                </c:pt>
                <c:pt idx="5">
                  <c:v>37.279741622868094</c:v>
                </c:pt>
                <c:pt idx="6">
                  <c:v>2.003741526213788</c:v>
                </c:pt>
                <c:pt idx="7">
                  <c:v>3.604016563888476</c:v>
                </c:pt>
                <c:pt idx="8">
                  <c:v>62.345356533663384</c:v>
                </c:pt>
                <c:pt idx="9">
                  <c:v>73.50420573569203</c:v>
                </c:pt>
                <c:pt idx="10">
                  <c:v>36.37902799044076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脾胃病科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脾胃病科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26.008218968948153</c:v>
                </c:pt>
                <c:pt idx="1">
                  <c:v>47.20946595117803</c:v>
                </c:pt>
                <c:pt idx="2">
                  <c:v>21.984591596517177</c:v>
                </c:pt>
                <c:pt idx="3">
                  <c:v>51.561547605701556</c:v>
                </c:pt>
                <c:pt idx="4">
                  <c:v>42.10437155861744</c:v>
                </c:pt>
                <c:pt idx="5">
                  <c:v>39.606907881567594</c:v>
                </c:pt>
                <c:pt idx="6">
                  <c:v>5.50166430792589</c:v>
                </c:pt>
                <c:pt idx="7">
                  <c:v>1.3355810339087248</c:v>
                </c:pt>
                <c:pt idx="8">
                  <c:v>52.056009622401405</c:v>
                </c:pt>
                <c:pt idx="9">
                  <c:v>37.19976881065211</c:v>
                </c:pt>
                <c:pt idx="10">
                  <c:v>46.50673346628102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内分泌科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内分泌科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44.92404594241911</c:v>
                </c:pt>
                <c:pt idx="1">
                  <c:v>37.13792754570196</c:v>
                </c:pt>
                <c:pt idx="2">
                  <c:v>22.915312369968035</c:v>
                </c:pt>
                <c:pt idx="3">
                  <c:v>44.60495286426374</c:v>
                </c:pt>
                <c:pt idx="4">
                  <c:v>47.65784780108478</c:v>
                </c:pt>
                <c:pt idx="5">
                  <c:v>38.963066215878754</c:v>
                </c:pt>
                <c:pt idx="6">
                  <c:v>5.894387812329162</c:v>
                </c:pt>
                <c:pt idx="7">
                  <c:v>1.9581107958922102</c:v>
                </c:pt>
                <c:pt idx="8">
                  <c:v>65.7033658383025</c:v>
                </c:pt>
                <c:pt idx="9">
                  <c:v>47.373997844668516</c:v>
                </c:pt>
                <c:pt idx="10">
                  <c:v>18.974787760599096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呼吸内科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呼吸内科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29.043234004773705</c:v>
                </c:pt>
                <c:pt idx="1">
                  <c:v>43.69759384055354</c:v>
                </c:pt>
                <c:pt idx="2">
                  <c:v>35.2175357370033</c:v>
                </c:pt>
                <c:pt idx="3">
                  <c:v>44.05450193457928</c:v>
                </c:pt>
                <c:pt idx="4">
                  <c:v>48.07913171867326</c:v>
                </c:pt>
                <c:pt idx="5">
                  <c:v>53.90562689525444</c:v>
                </c:pt>
                <c:pt idx="6">
                  <c:v>26.537075529974324</c:v>
                </c:pt>
                <c:pt idx="7">
                  <c:v>3.172212835229697</c:v>
                </c:pt>
                <c:pt idx="8">
                  <c:v>33.467244858649536</c:v>
                </c:pt>
                <c:pt idx="9">
                  <c:v>52.73162972835481</c:v>
                </c:pt>
                <c:pt idx="10">
                  <c:v>44.91789186038813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中医经典科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中医经典科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12.515426271097414</c:v>
                </c:pt>
                <c:pt idx="1">
                  <c:v>52.374853779534355</c:v>
                </c:pt>
                <c:pt idx="2">
                  <c:v>44.840212345838225</c:v>
                </c:pt>
                <c:pt idx="3">
                  <c:v>44.810972289851506</c:v>
                </c:pt>
                <c:pt idx="4">
                  <c:v>45.24659805652923</c:v>
                </c:pt>
                <c:pt idx="5">
                  <c:v>50.71349777508185</c:v>
                </c:pt>
                <c:pt idx="6">
                  <c:v>7.196776788661434</c:v>
                </c:pt>
                <c:pt idx="7">
                  <c:v>6.557140332661335</c:v>
                </c:pt>
                <c:pt idx="8">
                  <c:v>64.46152830264931</c:v>
                </c:pt>
                <c:pt idx="9">
                  <c:v>64.10905188838431</c:v>
                </c:pt>
                <c:pt idx="10">
                  <c:v>36.500683696639776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脑病三科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脑病三科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20.685891885995545</c:v>
                </c:pt>
                <c:pt idx="1">
                  <c:v>60.277913736367054</c:v>
                </c:pt>
                <c:pt idx="2">
                  <c:v>38.54479214610415</c:v>
                </c:pt>
                <c:pt idx="3">
                  <c:v>56.8032245192732</c:v>
                </c:pt>
                <c:pt idx="4">
                  <c:v>47.288900740038095</c:v>
                </c:pt>
                <c:pt idx="5">
                  <c:v>26.530406002096214</c:v>
                </c:pt>
                <c:pt idx="6">
                  <c:v>2.5403187096128</c:v>
                </c:pt>
                <c:pt idx="7">
                  <c:v>8.15114041728563</c:v>
                </c:pt>
                <c:pt idx="8">
                  <c:v>29.453900794373357</c:v>
                </c:pt>
                <c:pt idx="9">
                  <c:v>36.26331738342467</c:v>
                </c:pt>
                <c:pt idx="10">
                  <c:v>79.68617717497145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脑病二科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脑病二科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18.785606719598583</c:v>
                </c:pt>
                <c:pt idx="1">
                  <c:v>42.720252124854646</c:v>
                </c:pt>
                <c:pt idx="2">
                  <c:v>26.21627763915931</c:v>
                </c:pt>
                <c:pt idx="3">
                  <c:v>40.74173896342369</c:v>
                </c:pt>
                <c:pt idx="4">
                  <c:v>41.0090550720188</c:v>
                </c:pt>
                <c:pt idx="5">
                  <c:v>51.01790357486508</c:v>
                </c:pt>
                <c:pt idx="6">
                  <c:v>7.71459941612163</c:v>
                </c:pt>
                <c:pt idx="7">
                  <c:v>1.8234671527604909</c:v>
                </c:pt>
                <c:pt idx="8">
                  <c:v>65.91367109105393</c:v>
                </c:pt>
                <c:pt idx="9">
                  <c:v>44.272604123813075</c:v>
                </c:pt>
                <c:pt idx="10">
                  <c:v>51.80836131661016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脑病一科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脑病一科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15.512269862080899</c:v>
                </c:pt>
                <c:pt idx="1">
                  <c:v>49.054937891276836</c:v>
                </c:pt>
                <c:pt idx="2">
                  <c:v>42.296864671971626</c:v>
                </c:pt>
                <c:pt idx="3">
                  <c:v>58.605554659133354</c:v>
                </c:pt>
                <c:pt idx="4">
                  <c:v>54.20072632524567</c:v>
                </c:pt>
                <c:pt idx="5">
                  <c:v>45.33612128291908</c:v>
                </c:pt>
                <c:pt idx="6">
                  <c:v>10.122803096364105</c:v>
                </c:pt>
                <c:pt idx="7">
                  <c:v>4.287357657953661</c:v>
                </c:pt>
                <c:pt idx="8">
                  <c:v>62.58991034184563</c:v>
                </c:pt>
                <c:pt idx="9">
                  <c:v>70.99075482153381</c:v>
                </c:pt>
                <c:pt idx="10">
                  <c:v>24.873904978914993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神经内科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神经内科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10.08924055176065</c:v>
                </c:pt>
                <c:pt idx="1">
                  <c:v>59.52800939679366</c:v>
                </c:pt>
                <c:pt idx="2">
                  <c:v>41.60926365399533</c:v>
                </c:pt>
                <c:pt idx="3">
                  <c:v>48.13597926433392</c:v>
                </c:pt>
                <c:pt idx="4">
                  <c:v>42.56140341268176</c:v>
                </c:pt>
                <c:pt idx="5">
                  <c:v>45.53814596677337</c:v>
                </c:pt>
                <c:pt idx="6">
                  <c:v>8.299896172247193</c:v>
                </c:pt>
                <c:pt idx="7">
                  <c:v>5.315436403124729</c:v>
                </c:pt>
                <c:pt idx="8">
                  <c:v>29.23068378370061</c:v>
                </c:pt>
                <c:pt idx="9">
                  <c:v>58.38262151015163</c:v>
                </c:pt>
                <c:pt idx="10">
                  <c:v>44.928182024071916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综合内科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综合内科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31.714042912695607</c:v>
                </c:pt>
                <c:pt idx="1">
                  <c:v>33.17301527736729</c:v>
                </c:pt>
                <c:pt idx="2">
                  <c:v>37.96420383893539</c:v>
                </c:pt>
                <c:pt idx="3">
                  <c:v>59.19155032864072</c:v>
                </c:pt>
                <c:pt idx="4">
                  <c:v>56.606668909639545</c:v>
                </c:pt>
                <c:pt idx="5">
                  <c:v>37.816674144208385</c:v>
                </c:pt>
                <c:pt idx="6">
                  <c:v>4.9917433144812975</c:v>
                </c:pt>
                <c:pt idx="7">
                  <c:v>7.413337503231625</c:v>
                </c:pt>
                <c:pt idx="8">
                  <c:v>62.86781755997959</c:v>
                </c:pt>
                <c:pt idx="9">
                  <c:v>53.65630088434131</c:v>
                </c:pt>
                <c:pt idx="10">
                  <c:v>16.41541450554084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心病四科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心病四科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39.245720249928695</c:v>
                </c:pt>
                <c:pt idx="1">
                  <c:v>60.44788789056945</c:v>
                </c:pt>
                <c:pt idx="2">
                  <c:v>34.31917006500708</c:v>
                </c:pt>
                <c:pt idx="3">
                  <c:v>37.84864701529326</c:v>
                </c:pt>
                <c:pt idx="4">
                  <c:v>60.928914582694624</c:v>
                </c:pt>
                <c:pt idx="5">
                  <c:v>32.06726195746725</c:v>
                </c:pt>
                <c:pt idx="6">
                  <c:v>13.63963853756517</c:v>
                </c:pt>
                <c:pt idx="7">
                  <c:v>1.5279603976756455</c:v>
                </c:pt>
                <c:pt idx="8">
                  <c:v>44.18388266297611</c:v>
                </c:pt>
                <c:pt idx="9">
                  <c:v>66.67875825180764</c:v>
                </c:pt>
                <c:pt idx="10">
                  <c:v>36.40983903464448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心病三科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心病三科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27.685604389787443</c:v>
                </c:pt>
                <c:pt idx="1">
                  <c:v>44.139575148331296</c:v>
                </c:pt>
                <c:pt idx="2">
                  <c:v>46.674918378772084</c:v>
                </c:pt>
                <c:pt idx="3">
                  <c:v>30.233528513950883</c:v>
                </c:pt>
                <c:pt idx="4">
                  <c:v>53.175100183580085</c:v>
                </c:pt>
                <c:pt idx="5">
                  <c:v>44.712809359568155</c:v>
                </c:pt>
                <c:pt idx="6">
                  <c:v>1.887901323886703</c:v>
                </c:pt>
                <c:pt idx="7">
                  <c:v>6.369598894708835</c:v>
                </c:pt>
                <c:pt idx="8">
                  <c:v>63.1061276958637</c:v>
                </c:pt>
                <c:pt idx="9">
                  <c:v>75.8788129660545</c:v>
                </c:pt>
                <c:pt idx="10">
                  <c:v>47.0379367404782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7.768328885708496</c:v>
                </c:pt>
                <c:pt idx="1">
                  <c:v>47.78693357650461</c:v>
                </c:pt>
                <c:pt idx="2">
                  <c:v>39.906932491018544</c:v>
                </c:pt>
                <c:pt idx="3">
                  <c:v>39.231205322952164</c:v>
                </c:pt>
                <c:pt idx="4">
                  <c:v>47.99387893190056</c:v>
                </c:pt>
                <c:pt idx="5">
                  <c:v>56.07595311353165</c:v>
                </c:pt>
                <c:pt idx="6">
                  <c:v>5.270309483999622</c:v>
                </c:pt>
                <c:pt idx="7">
                  <c:v>3.3367333785189186</c:v>
                </c:pt>
                <c:pt idx="8">
                  <c:v>20.601099352626928</c:v>
                </c:pt>
                <c:pt idx="9">
                  <c:v>56.69460219695734</c:v>
                </c:pt>
                <c:pt idx="10">
                  <c:v>26.196802962789167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心病一科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心病一科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32.657979703108246</c:v>
                </c:pt>
                <c:pt idx="1">
                  <c:v>60.953372605712794</c:v>
                </c:pt>
                <c:pt idx="2">
                  <c:v>39.64939481956954</c:v>
                </c:pt>
                <c:pt idx="3">
                  <c:v>44.99875467100076</c:v>
                </c:pt>
                <c:pt idx="4">
                  <c:v>45.68404620629132</c:v>
                </c:pt>
                <c:pt idx="5">
                  <c:v>38.01129707646855</c:v>
                </c:pt>
                <c:pt idx="6">
                  <c:v>4.299124635121242</c:v>
                </c:pt>
                <c:pt idx="7">
                  <c:v>2.315141895408148</c:v>
                </c:pt>
                <c:pt idx="8">
                  <c:v>25.15139402406317</c:v>
                </c:pt>
                <c:pt idx="9">
                  <c:v>63.34206501811784</c:v>
                </c:pt>
                <c:pt idx="10">
                  <c:v>48.52635098851563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心血管内科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心血管内科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32.43828941032196</c:v>
                </c:pt>
                <c:pt idx="1">
                  <c:v>43.71466078083509</c:v>
                </c:pt>
                <c:pt idx="2">
                  <c:v>21.169655437244685</c:v>
                </c:pt>
                <c:pt idx="3">
                  <c:v>45.57345673965987</c:v>
                </c:pt>
                <c:pt idx="4">
                  <c:v>42.94230075091544</c:v>
                </c:pt>
                <c:pt idx="5">
                  <c:v>52.630994737524276</c:v>
                </c:pt>
                <c:pt idx="6">
                  <c:v>2.5148113416728197</c:v>
                </c:pt>
                <c:pt idx="7">
                  <c:v>3.410681679200966</c:v>
                </c:pt>
                <c:pt idx="8">
                  <c:v>36.24004028185058</c:v>
                </c:pt>
                <c:pt idx="9">
                  <c:v>74.87455407181487</c:v>
                </c:pt>
                <c:pt idx="10">
                  <c:v>24.904916451325985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创伤骨科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创伤骨科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34.51754472604117</c:v>
                </c:pt>
                <c:pt idx="1">
                  <c:v>58.34800356418736</c:v>
                </c:pt>
                <c:pt idx="2">
                  <c:v>38.55811981240826</c:v>
                </c:pt>
                <c:pt idx="3">
                  <c:v>45.21261820248442</c:v>
                </c:pt>
                <c:pt idx="4">
                  <c:v>62.00498386943001</c:v>
                </c:pt>
                <c:pt idx="5">
                  <c:v>44.717994321736384</c:v>
                </c:pt>
                <c:pt idx="6">
                  <c:v>6.129152808173639</c:v>
                </c:pt>
                <c:pt idx="7">
                  <c:v>2.9089022706157777</c:v>
                </c:pt>
                <c:pt idx="8">
                  <c:v>36.9759983836731</c:v>
                </c:pt>
                <c:pt idx="9">
                  <c:v>86.00131686397553</c:v>
                </c:pt>
                <c:pt idx="10">
                  <c:v>30.84081202388535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23.963271892417236</c:v>
                </c:pt>
                <c:pt idx="1">
                  <c:v>54.516806981665944</c:v>
                </c:pt>
                <c:pt idx="2">
                  <c:v>45.12190083528947</c:v>
                </c:pt>
                <c:pt idx="3">
                  <c:v>39.35310415368515</c:v>
                </c:pt>
                <c:pt idx="4">
                  <c:v>42.86508238593795</c:v>
                </c:pt>
                <c:pt idx="5">
                  <c:v>16.893519711124675</c:v>
                </c:pt>
                <c:pt idx="6">
                  <c:v>2.5051169345363866</c:v>
                </c:pt>
                <c:pt idx="7">
                  <c:v>66.49348493402505</c:v>
                </c:pt>
                <c:pt idx="8">
                  <c:v>33.04889291260351</c:v>
                </c:pt>
                <c:pt idx="9">
                  <c:v>64.72426653640106</c:v>
                </c:pt>
                <c:pt idx="10">
                  <c:v>38.8785979419455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乳腺甲状腺外科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乳腺甲状腺外科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21.919201208637293</c:v>
                </c:pt>
                <c:pt idx="1">
                  <c:v>48.062537585316726</c:v>
                </c:pt>
                <c:pt idx="2">
                  <c:v>28.45908420933848</c:v>
                </c:pt>
                <c:pt idx="3">
                  <c:v>36.47962823887931</c:v>
                </c:pt>
                <c:pt idx="4">
                  <c:v>38.01256484677195</c:v>
                </c:pt>
                <c:pt idx="5">
                  <c:v>30.77954827821292</c:v>
                </c:pt>
                <c:pt idx="6">
                  <c:v>3.120273356834814</c:v>
                </c:pt>
                <c:pt idx="7">
                  <c:v>1.7286157800898543</c:v>
                </c:pt>
                <c:pt idx="8">
                  <c:v>58.69147362680235</c:v>
                </c:pt>
                <c:pt idx="9">
                  <c:v>41.22449727172373</c:v>
                </c:pt>
                <c:pt idx="10">
                  <c:v>34.69851489743012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运动损伤骨科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运动损伤骨科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18.71582887966112</c:v>
                </c:pt>
                <c:pt idx="1">
                  <c:v>43.74828233560455</c:v>
                </c:pt>
                <c:pt idx="2">
                  <c:v>31.659532689217603</c:v>
                </c:pt>
                <c:pt idx="3">
                  <c:v>43.10331889188855</c:v>
                </c:pt>
                <c:pt idx="4">
                  <c:v>57.9542190531595</c:v>
                </c:pt>
                <c:pt idx="5">
                  <c:v>39.40255966796563</c:v>
                </c:pt>
                <c:pt idx="6">
                  <c:v>10.99379344332718</c:v>
                </c:pt>
                <c:pt idx="7">
                  <c:v>1.4992732187282385</c:v>
                </c:pt>
                <c:pt idx="8">
                  <c:v>69.75122554811952</c:v>
                </c:pt>
                <c:pt idx="9">
                  <c:v>39.918324320413085</c:v>
                </c:pt>
                <c:pt idx="10">
                  <c:v>47.548103616683065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18.69707923946725</c:v>
                </c:pt>
                <c:pt idx="1">
                  <c:v>55.112971509391286</c:v>
                </c:pt>
                <c:pt idx="2">
                  <c:v>31.918128130352276</c:v>
                </c:pt>
                <c:pt idx="3">
                  <c:v>57.32039556003155</c:v>
                </c:pt>
                <c:pt idx="4">
                  <c:v>51.475468079849634</c:v>
                </c:pt>
                <c:pt idx="5">
                  <c:v>64.07319058363942</c:v>
                </c:pt>
                <c:pt idx="6">
                  <c:v>2.6983668935131258</c:v>
                </c:pt>
                <c:pt idx="7">
                  <c:v>12.08023704390662</c:v>
                </c:pt>
                <c:pt idx="8">
                  <c:v>70.57291016743956</c:v>
                </c:pt>
                <c:pt idx="9">
                  <c:v>55.52745672987123</c:v>
                </c:pt>
                <c:pt idx="10">
                  <c:v>50.19227013324333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显微骨科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显微骨科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8.21564193797686</c:v>
                </c:pt>
                <c:pt idx="1">
                  <c:v>50.143100143637774</c:v>
                </c:pt>
                <c:pt idx="2">
                  <c:v>23.342028179606952</c:v>
                </c:pt>
                <c:pt idx="3">
                  <c:v>55.73022898942876</c:v>
                </c:pt>
                <c:pt idx="4">
                  <c:v>60.33600592442637</c:v>
                </c:pt>
                <c:pt idx="5">
                  <c:v>42.613206354234435</c:v>
                </c:pt>
                <c:pt idx="6">
                  <c:v>4.968479640028902</c:v>
                </c:pt>
                <c:pt idx="7">
                  <c:v>4.253756805456658</c:v>
                </c:pt>
                <c:pt idx="8">
                  <c:v>62.7952994760746</c:v>
                </c:pt>
                <c:pt idx="9">
                  <c:v>49.87358790207261</c:v>
                </c:pt>
                <c:pt idx="10">
                  <c:v>28.879133294763218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微创骨科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微创骨科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32.45326983850201</c:v>
                </c:pt>
                <c:pt idx="1">
                  <c:v>51.872519501535066</c:v>
                </c:pt>
                <c:pt idx="2">
                  <c:v>34.20529797473332</c:v>
                </c:pt>
                <c:pt idx="3">
                  <c:v>48.909363170630925</c:v>
                </c:pt>
                <c:pt idx="4">
                  <c:v>41.161276167570115</c:v>
                </c:pt>
                <c:pt idx="5">
                  <c:v>47.24281741210908</c:v>
                </c:pt>
                <c:pt idx="6">
                  <c:v>3.539182654594647</c:v>
                </c:pt>
                <c:pt idx="7">
                  <c:v>4.398580592626163</c:v>
                </c:pt>
                <c:pt idx="8">
                  <c:v>64.51346262792462</c:v>
                </c:pt>
                <c:pt idx="9">
                  <c:v>56.81878743980312</c:v>
                </c:pt>
                <c:pt idx="10">
                  <c:v>52.738878474827466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脊柱骨科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脊柱骨科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13.409483368493047</c:v>
                </c:pt>
                <c:pt idx="1">
                  <c:v>50.71509708265405</c:v>
                </c:pt>
                <c:pt idx="2">
                  <c:v>29.371234000304526</c:v>
                </c:pt>
                <c:pt idx="3">
                  <c:v>43.48198130926102</c:v>
                </c:pt>
                <c:pt idx="4">
                  <c:v>56.167012532115805</c:v>
                </c:pt>
                <c:pt idx="5">
                  <c:v>36.13739982722079</c:v>
                </c:pt>
                <c:pt idx="6">
                  <c:v>7.1427044108970374</c:v>
                </c:pt>
                <c:pt idx="7">
                  <c:v>4.451871157150017</c:v>
                </c:pt>
                <c:pt idx="8">
                  <c:v>21.899422778685675</c:v>
                </c:pt>
                <c:pt idx="9">
                  <c:v>58.93296178066279</c:v>
                </c:pt>
                <c:pt idx="10">
                  <c:v>52.10862407798812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5c2-6f00-e5f8-b08a7c356b0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5c2-6f00-e5f8-b08a7c356b0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5c2-6f00-e5f8-b08a7c356b0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5c2-6f00-e5f8-b08a7c356b0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5c2-6f00-e5f8-b08a7c356b0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5c2-6f00-e5f8-b08a7c356b0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5c2-6f00-e5f8-b08a7c356b0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5c2-6f00-e5f8-b08a7c356b0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5c2-6f00-e5f8-b08a7c356b0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5c2-6f00-e5f8-b08a7c356b0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5c2-6f00-e5f8-b08a7c356b0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5c2-6f00-e5f8-b08a7c356b0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5c2-6f00-e5f8-b08a7c356b0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5c2-6f00-e5f8-b08a7c356b0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5c2-6f00-e5f8-b08a7c356b0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5c2-6f00-e5f8-b08a7c356b0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5c2-6f00-e5f8-b08a7c356b0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5c2-6f00-e5f8-b08a7c356b0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5c2-6f00-e5f8-b08a7c356b0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5c2-6f00-e5f8-b08a7c356b0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37.13792754570196</c:v>
                </c:pt>
                <c:pt idx="1">
                  <c:v>60.44788789056945</c:v>
                </c:pt>
                <c:pt idx="2">
                  <c:v>67.46908252060871</c:v>
                </c:pt>
                <c:pt idx="3">
                  <c:v>58.34800356418736</c:v>
                </c:pt>
                <c:pt idx="4">
                  <c:v>48.514869858607305</c:v>
                </c:pt>
                <c:pt idx="5">
                  <c:v>48.051194035701116</c:v>
                </c:pt>
                <c:pt idx="6">
                  <c:v>58.084591777848566</c:v>
                </c:pt>
                <c:pt idx="7">
                  <c:v>50.32558862355213</c:v>
                </c:pt>
                <c:pt idx="8">
                  <c:v>60.953372605712794</c:v>
                </c:pt>
                <c:pt idx="9">
                  <c:v>51.872519501535066</c:v>
                </c:pt>
                <c:pt idx="10">
                  <c:v>43.71466078083509</c:v>
                </c:pt>
                <c:pt idx="11">
                  <c:v>44.27888711928099</c:v>
                </c:pt>
                <c:pt idx="12">
                  <c:v>69.24498430806847</c:v>
                </c:pt>
                <c:pt idx="13">
                  <c:v>33.17301527736729</c:v>
                </c:pt>
                <c:pt idx="14">
                  <c:v>51.71441983648344</c:v>
                </c:pt>
                <c:pt idx="15">
                  <c:v>58.26412272098901</c:v>
                </c:pt>
                <c:pt idx="16">
                  <c:v>41.49706390636041</c:v>
                </c:pt>
                <c:pt idx="17">
                  <c:v>43.69759384055354</c:v>
                </c:pt>
                <c:pt idx="18">
                  <c:v>65.31548998878053</c:v>
                </c:pt>
                <c:pt idx="19">
                  <c:v>40.27069708671841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44.92404594241911</c:v>
                </c:pt>
                <c:pt idx="1">
                  <c:v>39.245720249928695</c:v>
                </c:pt>
                <c:pt idx="2">
                  <c:v>34.6754103253369</c:v>
                </c:pt>
                <c:pt idx="3">
                  <c:v>34.51754472604117</c:v>
                </c:pt>
                <c:pt idx="4">
                  <c:v>33.940054871574844</c:v>
                </c:pt>
                <c:pt idx="5">
                  <c:v>33.51904138823221</c:v>
                </c:pt>
                <c:pt idx="6">
                  <c:v>33.39077904057369</c:v>
                </c:pt>
                <c:pt idx="7">
                  <c:v>32.731575237055004</c:v>
                </c:pt>
                <c:pt idx="8">
                  <c:v>32.657979703108246</c:v>
                </c:pt>
                <c:pt idx="9">
                  <c:v>32.45326983850201</c:v>
                </c:pt>
                <c:pt idx="10">
                  <c:v>32.43828941032196</c:v>
                </c:pt>
                <c:pt idx="11">
                  <c:v>32.4115476560669</c:v>
                </c:pt>
                <c:pt idx="12">
                  <c:v>31.94648026194499</c:v>
                </c:pt>
                <c:pt idx="13">
                  <c:v>31.714042912695607</c:v>
                </c:pt>
                <c:pt idx="14">
                  <c:v>29.264643873644808</c:v>
                </c:pt>
                <c:pt idx="15">
                  <c:v>29.17740920100876</c:v>
                </c:pt>
                <c:pt idx="16">
                  <c:v>29.076099163904882</c:v>
                </c:pt>
                <c:pt idx="17">
                  <c:v>29.043234004773705</c:v>
                </c:pt>
                <c:pt idx="18">
                  <c:v>28.178576892155228</c:v>
                </c:pt>
                <c:pt idx="19">
                  <c:v>27.85727627319409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e65-ed6d-641a-34e566544db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e65-ed6d-641a-34e566544db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e65-ed6d-641a-34e566544db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e65-ed6d-641a-34e566544db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e65-ed6d-641a-34e566544db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e65-ed6d-641a-34e566544db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e65-ed6d-641a-34e566544db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e65-ed6d-641a-34e566544db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e65-ed6d-641a-34e566544db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e65-ed6d-641a-34e566544db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e65-ed6d-641a-34e566544db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e65-ed6d-641a-34e566544db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e65-ed6d-641a-34e566544db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e65-ed6d-641a-34e566544db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e65-ed6d-641a-34e566544db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e65-ed6d-641a-34e566544db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e65-ed6d-641a-34e566544db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e65-ed6d-641a-34e566544db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e65-ed6d-641a-34e566544db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e65-ed6d-641a-34e566544db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22.915312369968035</c:v>
                </c:pt>
                <c:pt idx="1">
                  <c:v>34.31917006500708</c:v>
                </c:pt>
                <c:pt idx="2">
                  <c:v>40.33176117972464</c:v>
                </c:pt>
                <c:pt idx="3">
                  <c:v>38.55811981240826</c:v>
                </c:pt>
                <c:pt idx="4">
                  <c:v>38.378775422573234</c:v>
                </c:pt>
                <c:pt idx="5">
                  <c:v>25.433101127880892</c:v>
                </c:pt>
                <c:pt idx="6">
                  <c:v>27.61250354504189</c:v>
                </c:pt>
                <c:pt idx="7">
                  <c:v>35.66427006973035</c:v>
                </c:pt>
                <c:pt idx="8">
                  <c:v>39.64939481956954</c:v>
                </c:pt>
                <c:pt idx="9">
                  <c:v>34.20529797473332</c:v>
                </c:pt>
                <c:pt idx="10">
                  <c:v>21.169655437244685</c:v>
                </c:pt>
                <c:pt idx="11">
                  <c:v>30.46027775515107</c:v>
                </c:pt>
                <c:pt idx="12">
                  <c:v>34.92256962986353</c:v>
                </c:pt>
                <c:pt idx="13">
                  <c:v>37.96420383893539</c:v>
                </c:pt>
                <c:pt idx="14">
                  <c:v>31.505444574497496</c:v>
                </c:pt>
                <c:pt idx="15">
                  <c:v>14.974508397869538</c:v>
                </c:pt>
                <c:pt idx="16">
                  <c:v>25.916989747828282</c:v>
                </c:pt>
                <c:pt idx="17">
                  <c:v>35.2175357370033</c:v>
                </c:pt>
                <c:pt idx="18">
                  <c:v>36.937027460379845</c:v>
                </c:pt>
                <c:pt idx="19">
                  <c:v>48.1761320613123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44.92404594241911</c:v>
                </c:pt>
                <c:pt idx="1">
                  <c:v>39.245720249928695</c:v>
                </c:pt>
                <c:pt idx="2">
                  <c:v>34.6754103253369</c:v>
                </c:pt>
                <c:pt idx="3">
                  <c:v>34.51754472604117</c:v>
                </c:pt>
                <c:pt idx="4">
                  <c:v>33.940054871574844</c:v>
                </c:pt>
                <c:pt idx="5">
                  <c:v>33.51904138823221</c:v>
                </c:pt>
                <c:pt idx="6">
                  <c:v>33.39077904057369</c:v>
                </c:pt>
                <c:pt idx="7">
                  <c:v>32.731575237055004</c:v>
                </c:pt>
                <c:pt idx="8">
                  <c:v>32.657979703108246</c:v>
                </c:pt>
                <c:pt idx="9">
                  <c:v>32.45326983850201</c:v>
                </c:pt>
                <c:pt idx="10">
                  <c:v>32.43828941032196</c:v>
                </c:pt>
                <c:pt idx="11">
                  <c:v>32.4115476560669</c:v>
                </c:pt>
                <c:pt idx="12">
                  <c:v>31.94648026194499</c:v>
                </c:pt>
                <c:pt idx="13">
                  <c:v>31.714042912695607</c:v>
                </c:pt>
                <c:pt idx="14">
                  <c:v>29.264643873644808</c:v>
                </c:pt>
                <c:pt idx="15">
                  <c:v>29.17740920100876</c:v>
                </c:pt>
                <c:pt idx="16">
                  <c:v>29.076099163904882</c:v>
                </c:pt>
                <c:pt idx="17">
                  <c:v>29.043234004773705</c:v>
                </c:pt>
                <c:pt idx="18">
                  <c:v>28.178576892155228</c:v>
                </c:pt>
                <c:pt idx="19">
                  <c:v>27.85727627319409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ce7-abb2-fe4f-e0a00891943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ce7-abb2-fe4f-e0a00891943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ce7-abb2-fe4f-e0a00891943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ce7-abb2-fe4f-e0a00891943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ce7-abb2-fe4f-e0a00891943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ce7-abb2-fe4f-e0a00891943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ce7-abb2-fe4f-e0a00891943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ce7-abb2-fe4f-e0a00891943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ce7-abb2-fe4f-e0a00891943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ce7-abb2-fe4f-e0a00891943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ce7-abb2-fe4f-e0a00891943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ce7-abb2-fe4f-e0a00891943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ce7-abb2-fe4f-e0a00891943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ce7-abb2-fe4f-e0a00891943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ce7-abb2-fe4f-e0a00891943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ce7-abb2-fe4f-e0a00891943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ce7-abb2-fe4f-e0a00891943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ce7-abb2-fe4f-e0a00891943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ce7-abb2-fe4f-e0a00891943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ce7-abb2-fe4f-e0a00891943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44.60495286426374</c:v>
                </c:pt>
                <c:pt idx="1">
                  <c:v>37.84864701529326</c:v>
                </c:pt>
                <c:pt idx="2">
                  <c:v>62.688655338586535</c:v>
                </c:pt>
                <c:pt idx="3">
                  <c:v>45.21261820248442</c:v>
                </c:pt>
                <c:pt idx="4">
                  <c:v>40.1871541180484</c:v>
                </c:pt>
                <c:pt idx="5">
                  <c:v>35.01203066288063</c:v>
                </c:pt>
                <c:pt idx="6">
                  <c:v>46.24869476862388</c:v>
                </c:pt>
                <c:pt idx="7">
                  <c:v>54.60887441626183</c:v>
                </c:pt>
                <c:pt idx="8">
                  <c:v>44.99875467100076</c:v>
                </c:pt>
                <c:pt idx="9">
                  <c:v>48.909363170630925</c:v>
                </c:pt>
                <c:pt idx="10">
                  <c:v>45.57345673965987</c:v>
                </c:pt>
                <c:pt idx="11">
                  <c:v>45.08725010879779</c:v>
                </c:pt>
                <c:pt idx="12">
                  <c:v>51.74696241901464</c:v>
                </c:pt>
                <c:pt idx="13">
                  <c:v>59.19155032864072</c:v>
                </c:pt>
                <c:pt idx="14">
                  <c:v>39.76438963742934</c:v>
                </c:pt>
                <c:pt idx="15">
                  <c:v>50.36833883882086</c:v>
                </c:pt>
                <c:pt idx="16">
                  <c:v>45.11806155110549</c:v>
                </c:pt>
                <c:pt idx="17">
                  <c:v>44.05450193457928</c:v>
                </c:pt>
                <c:pt idx="18">
                  <c:v>51.42395636954151</c:v>
                </c:pt>
                <c:pt idx="19">
                  <c:v>60.41752204953606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44.92404594241911</c:v>
                </c:pt>
                <c:pt idx="1">
                  <c:v>39.245720249928695</c:v>
                </c:pt>
                <c:pt idx="2">
                  <c:v>34.6754103253369</c:v>
                </c:pt>
                <c:pt idx="3">
                  <c:v>34.51754472604117</c:v>
                </c:pt>
                <c:pt idx="4">
                  <c:v>33.940054871574844</c:v>
                </c:pt>
                <c:pt idx="5">
                  <c:v>33.51904138823221</c:v>
                </c:pt>
                <c:pt idx="6">
                  <c:v>33.39077904057369</c:v>
                </c:pt>
                <c:pt idx="7">
                  <c:v>32.731575237055004</c:v>
                </c:pt>
                <c:pt idx="8">
                  <c:v>32.657979703108246</c:v>
                </c:pt>
                <c:pt idx="9">
                  <c:v>32.45326983850201</c:v>
                </c:pt>
                <c:pt idx="10">
                  <c:v>32.43828941032196</c:v>
                </c:pt>
                <c:pt idx="11">
                  <c:v>32.4115476560669</c:v>
                </c:pt>
                <c:pt idx="12">
                  <c:v>31.94648026194499</c:v>
                </c:pt>
                <c:pt idx="13">
                  <c:v>31.714042912695607</c:v>
                </c:pt>
                <c:pt idx="14">
                  <c:v>29.264643873644808</c:v>
                </c:pt>
                <c:pt idx="15">
                  <c:v>29.17740920100876</c:v>
                </c:pt>
                <c:pt idx="16">
                  <c:v>29.076099163904882</c:v>
                </c:pt>
                <c:pt idx="17">
                  <c:v>29.043234004773705</c:v>
                </c:pt>
                <c:pt idx="18">
                  <c:v>28.178576892155228</c:v>
                </c:pt>
                <c:pt idx="19">
                  <c:v>27.85727627319409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82a-75eb-c79d-bfa71e0188e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82a-75eb-c79d-bfa71e0188e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82a-75eb-c79d-bfa71e0188e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82a-75eb-c79d-bfa71e0188e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82a-75eb-c79d-bfa71e0188e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82a-75eb-c79d-bfa71e0188e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82a-75eb-c79d-bfa71e0188e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82a-75eb-c79d-bfa71e0188e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82a-75eb-c79d-bfa71e0188e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82a-75eb-c79d-bfa71e0188e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82a-75eb-c79d-bfa71e0188e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82a-75eb-c79d-bfa71e0188e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82a-75eb-c79d-bfa71e0188e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82a-75eb-c79d-bfa71e0188e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82a-75eb-c79d-bfa71e0188e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82a-75eb-c79d-bfa71e0188e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82a-75eb-c79d-bfa71e0188e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82a-75eb-c79d-bfa71e0188e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82a-75eb-c79d-bfa71e0188e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82a-75eb-c79d-bfa71e0188e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47.65784780108478</c:v>
                </c:pt>
                <c:pt idx="1">
                  <c:v>60.928914582694624</c:v>
                </c:pt>
                <c:pt idx="2">
                  <c:v>47.51891743782882</c:v>
                </c:pt>
                <c:pt idx="3">
                  <c:v>62.00498386943001</c:v>
                </c:pt>
                <c:pt idx="4">
                  <c:v>53.763041200081815</c:v>
                </c:pt>
                <c:pt idx="5">
                  <c:v>49.29609286290489</c:v>
                </c:pt>
                <c:pt idx="6">
                  <c:v>56.760091307730185</c:v>
                </c:pt>
                <c:pt idx="7">
                  <c:v>35.037452383658234</c:v>
                </c:pt>
                <c:pt idx="8">
                  <c:v>45.68404620629132</c:v>
                </c:pt>
                <c:pt idx="9">
                  <c:v>41.161276167570115</c:v>
                </c:pt>
                <c:pt idx="10">
                  <c:v>42.94230075091544</c:v>
                </c:pt>
                <c:pt idx="11">
                  <c:v>48.83094824232988</c:v>
                </c:pt>
                <c:pt idx="12">
                  <c:v>42.89877055406647</c:v>
                </c:pt>
                <c:pt idx="13">
                  <c:v>56.606668909639545</c:v>
                </c:pt>
                <c:pt idx="14">
                  <c:v>47.1245948399518</c:v>
                </c:pt>
                <c:pt idx="15">
                  <c:v>29.630386924262986</c:v>
                </c:pt>
                <c:pt idx="16">
                  <c:v>54.29735164860076</c:v>
                </c:pt>
                <c:pt idx="17">
                  <c:v>48.07913171867326</c:v>
                </c:pt>
                <c:pt idx="18">
                  <c:v>55.2158450680807</c:v>
                </c:pt>
                <c:pt idx="19">
                  <c:v>59.967325807460156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44.92404594241911</c:v>
                </c:pt>
                <c:pt idx="1">
                  <c:v>39.245720249928695</c:v>
                </c:pt>
                <c:pt idx="2">
                  <c:v>34.6754103253369</c:v>
                </c:pt>
                <c:pt idx="3">
                  <c:v>34.51754472604117</c:v>
                </c:pt>
                <c:pt idx="4">
                  <c:v>33.940054871574844</c:v>
                </c:pt>
                <c:pt idx="5">
                  <c:v>33.51904138823221</c:v>
                </c:pt>
                <c:pt idx="6">
                  <c:v>33.39077904057369</c:v>
                </c:pt>
                <c:pt idx="7">
                  <c:v>32.731575237055004</c:v>
                </c:pt>
                <c:pt idx="8">
                  <c:v>32.657979703108246</c:v>
                </c:pt>
                <c:pt idx="9">
                  <c:v>32.45326983850201</c:v>
                </c:pt>
                <c:pt idx="10">
                  <c:v>32.43828941032196</c:v>
                </c:pt>
                <c:pt idx="11">
                  <c:v>32.4115476560669</c:v>
                </c:pt>
                <c:pt idx="12">
                  <c:v>31.94648026194499</c:v>
                </c:pt>
                <c:pt idx="13">
                  <c:v>31.714042912695607</c:v>
                </c:pt>
                <c:pt idx="14">
                  <c:v>29.264643873644808</c:v>
                </c:pt>
                <c:pt idx="15">
                  <c:v>29.17740920100876</c:v>
                </c:pt>
                <c:pt idx="16">
                  <c:v>29.076099163904882</c:v>
                </c:pt>
                <c:pt idx="17">
                  <c:v>29.043234004773705</c:v>
                </c:pt>
                <c:pt idx="18">
                  <c:v>28.178576892155228</c:v>
                </c:pt>
                <c:pt idx="19">
                  <c:v>27.85727627319409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38d-acf0-a818-5ce38a44f0a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38d-acf0-a818-5ce38a44f0a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38d-acf0-a818-5ce38a44f0a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38d-acf0-a818-5ce38a44f0a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38d-acf0-a818-5ce38a44f0a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38d-acf0-a818-5ce38a44f0a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38d-acf0-a818-5ce38a44f0a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38d-acf0-a818-5ce38a44f0a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38d-acf0-a818-5ce38a44f0a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38d-acf0-a818-5ce38a44f0a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38d-acf0-a818-5ce38a44f0a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38d-acf0-a818-5ce38a44f0a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38d-acf0-a818-5ce38a44f0a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38d-acf0-a818-5ce38a44f0a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38d-acf0-a818-5ce38a44f0a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38d-acf0-a818-5ce38a44f0a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38d-acf0-a818-5ce38a44f0a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38d-acf0-a818-5ce38a44f0a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38d-acf0-a818-5ce38a44f0a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38d-acf0-a818-5ce38a44f0a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38.963066215878754</c:v>
                </c:pt>
                <c:pt idx="1">
                  <c:v>32.06726195746725</c:v>
                </c:pt>
                <c:pt idx="2">
                  <c:v>46.57525170680728</c:v>
                </c:pt>
                <c:pt idx="3">
                  <c:v>44.717994321736384</c:v>
                </c:pt>
                <c:pt idx="4">
                  <c:v>49.090391508652075</c:v>
                </c:pt>
                <c:pt idx="5">
                  <c:v>57.35064888986007</c:v>
                </c:pt>
                <c:pt idx="6">
                  <c:v>36.751395682863006</c:v>
                </c:pt>
                <c:pt idx="7">
                  <c:v>56.93433999250233</c:v>
                </c:pt>
                <c:pt idx="8">
                  <c:v>38.01129707646855</c:v>
                </c:pt>
                <c:pt idx="9">
                  <c:v>47.24281741210908</c:v>
                </c:pt>
                <c:pt idx="10">
                  <c:v>52.630994737524276</c:v>
                </c:pt>
                <c:pt idx="11">
                  <c:v>36.63865809250763</c:v>
                </c:pt>
                <c:pt idx="12">
                  <c:v>50.60228320446401</c:v>
                </c:pt>
                <c:pt idx="13">
                  <c:v>37.816674144208385</c:v>
                </c:pt>
                <c:pt idx="14">
                  <c:v>50.249659020214104</c:v>
                </c:pt>
                <c:pt idx="15">
                  <c:v>49.01076791214622</c:v>
                </c:pt>
                <c:pt idx="16">
                  <c:v>45.00740097991914</c:v>
                </c:pt>
                <c:pt idx="17">
                  <c:v>53.90562689525444</c:v>
                </c:pt>
                <c:pt idx="18">
                  <c:v>27.883943863513124</c:v>
                </c:pt>
                <c:pt idx="19">
                  <c:v>44.332300454355156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44.92404594241911</c:v>
                </c:pt>
                <c:pt idx="1">
                  <c:v>39.245720249928695</c:v>
                </c:pt>
                <c:pt idx="2">
                  <c:v>34.6754103253369</c:v>
                </c:pt>
                <c:pt idx="3">
                  <c:v>34.51754472604117</c:v>
                </c:pt>
                <c:pt idx="4">
                  <c:v>33.940054871574844</c:v>
                </c:pt>
                <c:pt idx="5">
                  <c:v>33.51904138823221</c:v>
                </c:pt>
                <c:pt idx="6">
                  <c:v>33.39077904057369</c:v>
                </c:pt>
                <c:pt idx="7">
                  <c:v>32.731575237055004</c:v>
                </c:pt>
                <c:pt idx="8">
                  <c:v>32.657979703108246</c:v>
                </c:pt>
                <c:pt idx="9">
                  <c:v>32.45326983850201</c:v>
                </c:pt>
                <c:pt idx="10">
                  <c:v>32.43828941032196</c:v>
                </c:pt>
                <c:pt idx="11">
                  <c:v>32.4115476560669</c:v>
                </c:pt>
                <c:pt idx="12">
                  <c:v>31.94648026194499</c:v>
                </c:pt>
                <c:pt idx="13">
                  <c:v>31.714042912695607</c:v>
                </c:pt>
                <c:pt idx="14">
                  <c:v>29.264643873644808</c:v>
                </c:pt>
                <c:pt idx="15">
                  <c:v>29.17740920100876</c:v>
                </c:pt>
                <c:pt idx="16">
                  <c:v>29.076099163904882</c:v>
                </c:pt>
                <c:pt idx="17">
                  <c:v>29.043234004773705</c:v>
                </c:pt>
                <c:pt idx="18">
                  <c:v>28.178576892155228</c:v>
                </c:pt>
                <c:pt idx="19">
                  <c:v>27.85727627319409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cd6-beaf-aab9-10448ada211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cd6-beaf-aab9-10448ada211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cd6-beaf-aab9-10448ada211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cd6-beaf-aab9-10448ada211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cd6-beaf-aab9-10448ada211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cd6-beaf-aab9-10448ada211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cd6-beaf-aab9-10448ada211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cd6-beaf-aab9-10448ada211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cd6-beaf-aab9-10448ada211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cd6-beaf-aab9-10448ada211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cd6-beaf-aab9-10448ada211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cd6-beaf-aab9-10448ada211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cd6-beaf-aab9-10448ada211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cd6-beaf-aab9-10448ada211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cd6-beaf-aab9-10448ada211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cd6-beaf-aab9-10448ada211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cd6-beaf-aab9-10448ada211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cd6-beaf-aab9-10448ada211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cd6-beaf-aab9-10448ada211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cd6-beaf-aab9-10448ada211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5.894387812329162</c:v>
                </c:pt>
                <c:pt idx="1">
                  <c:v>13.63963853756517</c:v>
                </c:pt>
                <c:pt idx="2">
                  <c:v>1.7726947722819468</c:v>
                </c:pt>
                <c:pt idx="3">
                  <c:v>6.129152808173639</c:v>
                </c:pt>
                <c:pt idx="4">
                  <c:v>4.022509525635158</c:v>
                </c:pt>
                <c:pt idx="5">
                  <c:v>30.3543170759894</c:v>
                </c:pt>
                <c:pt idx="6">
                  <c:v>19.09310957143805</c:v>
                </c:pt>
                <c:pt idx="7">
                  <c:v>8.23864747717662</c:v>
                </c:pt>
                <c:pt idx="8">
                  <c:v>4.299124635121242</c:v>
                </c:pt>
                <c:pt idx="9">
                  <c:v>3.539182654594647</c:v>
                </c:pt>
                <c:pt idx="10">
                  <c:v>2.5148113416728197</c:v>
                </c:pt>
                <c:pt idx="11">
                  <c:v>3.2103114688914736</c:v>
                </c:pt>
                <c:pt idx="12">
                  <c:v>4.706249030843633</c:v>
                </c:pt>
                <c:pt idx="13">
                  <c:v>4.9917433144812975</c:v>
                </c:pt>
                <c:pt idx="14">
                  <c:v>4.594740076631071</c:v>
                </c:pt>
                <c:pt idx="15">
                  <c:v>23.29896722562256</c:v>
                </c:pt>
                <c:pt idx="16">
                  <c:v>6.53596663915385</c:v>
                </c:pt>
                <c:pt idx="17">
                  <c:v>26.537075529974324</c:v>
                </c:pt>
                <c:pt idx="18">
                  <c:v>21.319550603347476</c:v>
                </c:pt>
                <c:pt idx="19">
                  <c:v>4.615288667245338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44.92404594241911</c:v>
                </c:pt>
                <c:pt idx="1">
                  <c:v>39.245720249928695</c:v>
                </c:pt>
                <c:pt idx="2">
                  <c:v>34.6754103253369</c:v>
                </c:pt>
                <c:pt idx="3">
                  <c:v>34.51754472604117</c:v>
                </c:pt>
                <c:pt idx="4">
                  <c:v>33.940054871574844</c:v>
                </c:pt>
                <c:pt idx="5">
                  <c:v>33.51904138823221</c:v>
                </c:pt>
                <c:pt idx="6">
                  <c:v>33.39077904057369</c:v>
                </c:pt>
                <c:pt idx="7">
                  <c:v>32.731575237055004</c:v>
                </c:pt>
                <c:pt idx="8">
                  <c:v>32.657979703108246</c:v>
                </c:pt>
                <c:pt idx="9">
                  <c:v>32.45326983850201</c:v>
                </c:pt>
                <c:pt idx="10">
                  <c:v>32.43828941032196</c:v>
                </c:pt>
                <c:pt idx="11">
                  <c:v>32.4115476560669</c:v>
                </c:pt>
                <c:pt idx="12">
                  <c:v>31.94648026194499</c:v>
                </c:pt>
                <c:pt idx="13">
                  <c:v>31.714042912695607</c:v>
                </c:pt>
                <c:pt idx="14">
                  <c:v>29.264643873644808</c:v>
                </c:pt>
                <c:pt idx="15">
                  <c:v>29.17740920100876</c:v>
                </c:pt>
                <c:pt idx="16">
                  <c:v>29.076099163904882</c:v>
                </c:pt>
                <c:pt idx="17">
                  <c:v>29.043234004773705</c:v>
                </c:pt>
                <c:pt idx="18">
                  <c:v>28.178576892155228</c:v>
                </c:pt>
                <c:pt idx="19">
                  <c:v>27.85727627319409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6ce-c3b8-a472-59a451efb8e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6ce-c3b8-a472-59a451efb8e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6ce-c3b8-a472-59a451efb8e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6ce-c3b8-a472-59a451efb8e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6ce-c3b8-a472-59a451efb8e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6ce-c3b8-a472-59a451efb8e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6ce-c3b8-a472-59a451efb8e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6ce-c3b8-a472-59a451efb8e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6ce-c3b8-a472-59a451efb8e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6ce-c3b8-a472-59a451efb8e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6ce-c3b8-a472-59a451efb8e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6ce-c3b8-a472-59a451efb8e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6ce-c3b8-a472-59a451efb8e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6ce-c3b8-a472-59a451efb8e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6ce-c3b8-a472-59a451efb8e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6ce-c3b8-a472-59a451efb8e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6ce-c3b8-a472-59a451efb8e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6ce-c3b8-a472-59a451efb8e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6ce-c3b8-a472-59a451efb8e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6ce-c3b8-a472-59a451efb8e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1.9581107958922102</c:v>
                </c:pt>
                <c:pt idx="1">
                  <c:v>1.5279603976756455</c:v>
                </c:pt>
                <c:pt idx="2">
                  <c:v>7.750541548760951</c:v>
                </c:pt>
                <c:pt idx="3">
                  <c:v>2.9089022706157777</c:v>
                </c:pt>
                <c:pt idx="4">
                  <c:v>6.8743936036629405</c:v>
                </c:pt>
                <c:pt idx="5">
                  <c:v>15.838176269085658</c:v>
                </c:pt>
                <c:pt idx="6">
                  <c:v>3.1427577790153576</c:v>
                </c:pt>
                <c:pt idx="7">
                  <c:v>1.771431065827891</c:v>
                </c:pt>
                <c:pt idx="8">
                  <c:v>2.315141895408148</c:v>
                </c:pt>
                <c:pt idx="9">
                  <c:v>4.398580592626163</c:v>
                </c:pt>
                <c:pt idx="10">
                  <c:v>3.410681679200966</c:v>
                </c:pt>
                <c:pt idx="11">
                  <c:v>2.8554123905753346</c:v>
                </c:pt>
                <c:pt idx="12">
                  <c:v>1.8303597713172672</c:v>
                </c:pt>
                <c:pt idx="13">
                  <c:v>7.413337503231625</c:v>
                </c:pt>
                <c:pt idx="14">
                  <c:v>2.4251412118240134</c:v>
                </c:pt>
                <c:pt idx="15">
                  <c:v>20.862700077844217</c:v>
                </c:pt>
                <c:pt idx="16">
                  <c:v>8.778440667259513</c:v>
                </c:pt>
                <c:pt idx="17">
                  <c:v>3.172212835229697</c:v>
                </c:pt>
                <c:pt idx="18">
                  <c:v>5.425889740090743</c:v>
                </c:pt>
                <c:pt idx="19">
                  <c:v>11.743057056822526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44.92404594241911</c:v>
                </c:pt>
                <c:pt idx="1">
                  <c:v>39.245720249928695</c:v>
                </c:pt>
                <c:pt idx="2">
                  <c:v>34.6754103253369</c:v>
                </c:pt>
                <c:pt idx="3">
                  <c:v>34.51754472604117</c:v>
                </c:pt>
                <c:pt idx="4">
                  <c:v>33.940054871574844</c:v>
                </c:pt>
                <c:pt idx="5">
                  <c:v>33.51904138823221</c:v>
                </c:pt>
                <c:pt idx="6">
                  <c:v>33.39077904057369</c:v>
                </c:pt>
                <c:pt idx="7">
                  <c:v>32.731575237055004</c:v>
                </c:pt>
                <c:pt idx="8">
                  <c:v>32.657979703108246</c:v>
                </c:pt>
                <c:pt idx="9">
                  <c:v>32.45326983850201</c:v>
                </c:pt>
                <c:pt idx="10">
                  <c:v>32.43828941032196</c:v>
                </c:pt>
                <c:pt idx="11">
                  <c:v>32.4115476560669</c:v>
                </c:pt>
                <c:pt idx="12">
                  <c:v>31.94648026194499</c:v>
                </c:pt>
                <c:pt idx="13">
                  <c:v>31.714042912695607</c:v>
                </c:pt>
                <c:pt idx="14">
                  <c:v>29.264643873644808</c:v>
                </c:pt>
                <c:pt idx="15">
                  <c:v>29.17740920100876</c:v>
                </c:pt>
                <c:pt idx="16">
                  <c:v>29.076099163904882</c:v>
                </c:pt>
                <c:pt idx="17">
                  <c:v>29.043234004773705</c:v>
                </c:pt>
                <c:pt idx="18">
                  <c:v>28.178576892155228</c:v>
                </c:pt>
                <c:pt idx="19">
                  <c:v>27.85727627319409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544-90fa-0612-02f2a8720f7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544-90fa-0612-02f2a8720f7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544-90fa-0612-02f2a8720f7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544-90fa-0612-02f2a8720f7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544-90fa-0612-02f2a8720f7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544-90fa-0612-02f2a8720f7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544-90fa-0612-02f2a8720f7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544-90fa-0612-02f2a8720f7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544-90fa-0612-02f2a8720f7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544-90fa-0612-02f2a8720f7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544-90fa-0612-02f2a8720f7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544-90fa-0612-02f2a8720f7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544-90fa-0612-02f2a8720f7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544-90fa-0612-02f2a8720f7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544-90fa-0612-02f2a8720f7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544-90fa-0612-02f2a8720f7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544-90fa-0612-02f2a8720f7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544-90fa-0612-02f2a8720f7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544-90fa-0612-02f2a8720f7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544-90fa-0612-02f2a8720f7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65.7033658383025</c:v>
                </c:pt>
                <c:pt idx="1">
                  <c:v>44.18388266297611</c:v>
                </c:pt>
                <c:pt idx="2">
                  <c:v>48.160680033908285</c:v>
                </c:pt>
                <c:pt idx="3">
                  <c:v>36.9759983836731</c:v>
                </c:pt>
                <c:pt idx="4">
                  <c:v>65.84851364891658</c:v>
                </c:pt>
                <c:pt idx="5">
                  <c:v>58.17298320029061</c:v>
                </c:pt>
                <c:pt idx="6">
                  <c:v>49.111799833713626</c:v>
                </c:pt>
                <c:pt idx="7">
                  <c:v>21.769986126311792</c:v>
                </c:pt>
                <c:pt idx="8">
                  <c:v>25.15139402406317</c:v>
                </c:pt>
                <c:pt idx="9">
                  <c:v>64.51346262792462</c:v>
                </c:pt>
                <c:pt idx="10">
                  <c:v>36.24004028185058</c:v>
                </c:pt>
                <c:pt idx="11">
                  <c:v>26.540574059797077</c:v>
                </c:pt>
                <c:pt idx="12">
                  <c:v>40.3630788546022</c:v>
                </c:pt>
                <c:pt idx="13">
                  <c:v>62.86781755997959</c:v>
                </c:pt>
                <c:pt idx="14">
                  <c:v>57.65956540221737</c:v>
                </c:pt>
                <c:pt idx="15">
                  <c:v>59.35058825628872</c:v>
                </c:pt>
                <c:pt idx="16">
                  <c:v>65.12424414170617</c:v>
                </c:pt>
                <c:pt idx="17">
                  <c:v>33.467244858649536</c:v>
                </c:pt>
                <c:pt idx="18">
                  <c:v>48.44075149987635</c:v>
                </c:pt>
                <c:pt idx="19">
                  <c:v>52.077861269383526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44.92404594241911</c:v>
                </c:pt>
                <c:pt idx="1">
                  <c:v>39.245720249928695</c:v>
                </c:pt>
                <c:pt idx="2">
                  <c:v>34.6754103253369</c:v>
                </c:pt>
                <c:pt idx="3">
                  <c:v>34.51754472604117</c:v>
                </c:pt>
                <c:pt idx="4">
                  <c:v>33.940054871574844</c:v>
                </c:pt>
                <c:pt idx="5">
                  <c:v>33.51904138823221</c:v>
                </c:pt>
                <c:pt idx="6">
                  <c:v>33.39077904057369</c:v>
                </c:pt>
                <c:pt idx="7">
                  <c:v>32.731575237055004</c:v>
                </c:pt>
                <c:pt idx="8">
                  <c:v>32.657979703108246</c:v>
                </c:pt>
                <c:pt idx="9">
                  <c:v>32.45326983850201</c:v>
                </c:pt>
                <c:pt idx="10">
                  <c:v>32.43828941032196</c:v>
                </c:pt>
                <c:pt idx="11">
                  <c:v>32.4115476560669</c:v>
                </c:pt>
                <c:pt idx="12">
                  <c:v>31.94648026194499</c:v>
                </c:pt>
                <c:pt idx="13">
                  <c:v>31.714042912695607</c:v>
                </c:pt>
                <c:pt idx="14">
                  <c:v>29.264643873644808</c:v>
                </c:pt>
                <c:pt idx="15">
                  <c:v>29.17740920100876</c:v>
                </c:pt>
                <c:pt idx="16">
                  <c:v>29.076099163904882</c:v>
                </c:pt>
                <c:pt idx="17">
                  <c:v>29.043234004773705</c:v>
                </c:pt>
                <c:pt idx="18">
                  <c:v>28.178576892155228</c:v>
                </c:pt>
                <c:pt idx="19">
                  <c:v>27.85727627319409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地位影响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a5e-ea19-f3be-ac55c162265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a5e-ea19-f3be-ac55c162265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a5e-ea19-f3be-ac55c162265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a5e-ea19-f3be-ac55c162265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a5e-ea19-f3be-ac55c162265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a5e-ea19-f3be-ac55c162265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a5e-ea19-f3be-ac55c162265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a5e-ea19-f3be-ac55c162265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a5e-ea19-f3be-ac55c162265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a5e-ea19-f3be-ac55c162265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a5e-ea19-f3be-ac55c162265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a5e-ea19-f3be-ac55c162265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a5e-ea19-f3be-ac55c162265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a5e-ea19-f3be-ac55c162265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a5e-ea19-f3be-ac55c162265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a5e-ea19-f3be-ac55c162265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a5e-ea19-f3be-ac55c162265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a5e-ea19-f3be-ac55c162265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a5e-ea19-f3be-ac55c162265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a5e-ea19-f3be-ac55c162265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47.373997844668516</c:v>
                </c:pt>
                <c:pt idx="1">
                  <c:v>66.67875825180764</c:v>
                </c:pt>
                <c:pt idx="2">
                  <c:v>40.78051908419087</c:v>
                </c:pt>
                <c:pt idx="3">
                  <c:v>86.00131686397553</c:v>
                </c:pt>
                <c:pt idx="4">
                  <c:v>81.10673620857463</c:v>
                </c:pt>
                <c:pt idx="5">
                  <c:v>60.26070691678134</c:v>
                </c:pt>
                <c:pt idx="6">
                  <c:v>48.77554366093198</c:v>
                </c:pt>
                <c:pt idx="7">
                  <c:v>26.923742296750703</c:v>
                </c:pt>
                <c:pt idx="8">
                  <c:v>63.34206501811784</c:v>
                </c:pt>
                <c:pt idx="9">
                  <c:v>56.81878743980312</c:v>
                </c:pt>
                <c:pt idx="10">
                  <c:v>74.87455407181487</c:v>
                </c:pt>
                <c:pt idx="11">
                  <c:v>62.56687910367206</c:v>
                </c:pt>
                <c:pt idx="12">
                  <c:v>70.21432869175572</c:v>
                </c:pt>
                <c:pt idx="13">
                  <c:v>53.65630088434131</c:v>
                </c:pt>
                <c:pt idx="14">
                  <c:v>39.593651838289624</c:v>
                </c:pt>
                <c:pt idx="15">
                  <c:v>73.41075341236711</c:v>
                </c:pt>
                <c:pt idx="16">
                  <c:v>49.03711031710219</c:v>
                </c:pt>
                <c:pt idx="17">
                  <c:v>52.73162972835481</c:v>
                </c:pt>
                <c:pt idx="18">
                  <c:v>42.16749159225581</c:v>
                </c:pt>
                <c:pt idx="19">
                  <c:v>47.37202111408549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44.92404594241911</c:v>
                </c:pt>
                <c:pt idx="1">
                  <c:v>39.245720249928695</c:v>
                </c:pt>
                <c:pt idx="2">
                  <c:v>34.6754103253369</c:v>
                </c:pt>
                <c:pt idx="3">
                  <c:v>34.51754472604117</c:v>
                </c:pt>
                <c:pt idx="4">
                  <c:v>33.940054871574844</c:v>
                </c:pt>
                <c:pt idx="5">
                  <c:v>33.51904138823221</c:v>
                </c:pt>
                <c:pt idx="6">
                  <c:v>33.39077904057369</c:v>
                </c:pt>
                <c:pt idx="7">
                  <c:v>32.731575237055004</c:v>
                </c:pt>
                <c:pt idx="8">
                  <c:v>32.657979703108246</c:v>
                </c:pt>
                <c:pt idx="9">
                  <c:v>32.45326983850201</c:v>
                </c:pt>
                <c:pt idx="10">
                  <c:v>32.43828941032196</c:v>
                </c:pt>
                <c:pt idx="11">
                  <c:v>32.4115476560669</c:v>
                </c:pt>
                <c:pt idx="12">
                  <c:v>31.94648026194499</c:v>
                </c:pt>
                <c:pt idx="13">
                  <c:v>31.714042912695607</c:v>
                </c:pt>
                <c:pt idx="14">
                  <c:v>29.264643873644808</c:v>
                </c:pt>
                <c:pt idx="15">
                  <c:v>29.17740920100876</c:v>
                </c:pt>
                <c:pt idx="16">
                  <c:v>29.076099163904882</c:v>
                </c:pt>
                <c:pt idx="17">
                  <c:v>29.043234004773705</c:v>
                </c:pt>
                <c:pt idx="18">
                  <c:v>28.178576892155228</c:v>
                </c:pt>
                <c:pt idx="19">
                  <c:v>27.85727627319409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1ca-a41e-26f1-7e5cc076611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1ca-a41e-26f1-7e5cc076611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1ca-a41e-26f1-7e5cc076611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1ca-a41e-26f1-7e5cc076611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1ca-a41e-26f1-7e5cc076611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1ca-a41e-26f1-7e5cc076611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1ca-a41e-26f1-7e5cc076611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1ca-a41e-26f1-7e5cc076611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1ca-a41e-26f1-7e5cc076611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1ca-a41e-26f1-7e5cc076611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1ca-a41e-26f1-7e5cc076611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1ca-a41e-26f1-7e5cc076611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1ca-a41e-26f1-7e5cc076611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1ca-a41e-26f1-7e5cc076611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1ca-a41e-26f1-7e5cc076611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1ca-a41e-26f1-7e5cc076611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1ca-a41e-26f1-7e5cc076611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1ca-a41e-26f1-7e5cc076611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1ca-a41e-26f1-7e5cc076611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1ca-a41e-26f1-7e5cc076611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18.974787760599096</c:v>
                </c:pt>
                <c:pt idx="1">
                  <c:v>36.40983903464448</c:v>
                </c:pt>
                <c:pt idx="2">
                  <c:v>19.019061076114678</c:v>
                </c:pt>
                <c:pt idx="3">
                  <c:v>30.84081202388535</c:v>
                </c:pt>
                <c:pt idx="4">
                  <c:v>39.931720899648525</c:v>
                </c:pt>
                <c:pt idx="5">
                  <c:v>54.44692163770404</c:v>
                </c:pt>
                <c:pt idx="6">
                  <c:v>66.18742475477096</c:v>
                </c:pt>
                <c:pt idx="7">
                  <c:v>39.90742230608169</c:v>
                </c:pt>
                <c:pt idx="8">
                  <c:v>48.52635098851563</c:v>
                </c:pt>
                <c:pt idx="9">
                  <c:v>52.738878474827466</c:v>
                </c:pt>
                <c:pt idx="10">
                  <c:v>24.904916451325985</c:v>
                </c:pt>
                <c:pt idx="11">
                  <c:v>56.17628561033776</c:v>
                </c:pt>
                <c:pt idx="12">
                  <c:v>59.58358985877616</c:v>
                </c:pt>
                <c:pt idx="13">
                  <c:v>16.41541450554084</c:v>
                </c:pt>
                <c:pt idx="14">
                  <c:v>20.884893534919236</c:v>
                </c:pt>
                <c:pt idx="15">
                  <c:v>41.46549959862129</c:v>
                </c:pt>
                <c:pt idx="16">
                  <c:v>45.33040463291933</c:v>
                </c:pt>
                <c:pt idx="17">
                  <c:v>44.91789186038813</c:v>
                </c:pt>
                <c:pt idx="18">
                  <c:v>34.466588529912755</c:v>
                </c:pt>
                <c:pt idx="19">
                  <c:v>38.719856777262535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44.92404594241911</c:v>
                </c:pt>
                <c:pt idx="1">
                  <c:v>39.245720249928695</c:v>
                </c:pt>
                <c:pt idx="2">
                  <c:v>34.6754103253369</c:v>
                </c:pt>
                <c:pt idx="3">
                  <c:v>34.51754472604117</c:v>
                </c:pt>
                <c:pt idx="4">
                  <c:v>33.940054871574844</c:v>
                </c:pt>
                <c:pt idx="5">
                  <c:v>33.51904138823221</c:v>
                </c:pt>
                <c:pt idx="6">
                  <c:v>33.39077904057369</c:v>
                </c:pt>
                <c:pt idx="7">
                  <c:v>32.731575237055004</c:v>
                </c:pt>
                <c:pt idx="8">
                  <c:v>32.657979703108246</c:v>
                </c:pt>
                <c:pt idx="9">
                  <c:v>32.45326983850201</c:v>
                </c:pt>
                <c:pt idx="10">
                  <c:v>32.43828941032196</c:v>
                </c:pt>
                <c:pt idx="11">
                  <c:v>32.4115476560669</c:v>
                </c:pt>
                <c:pt idx="12">
                  <c:v>31.94648026194499</c:v>
                </c:pt>
                <c:pt idx="13">
                  <c:v>31.714042912695607</c:v>
                </c:pt>
                <c:pt idx="14">
                  <c:v>29.264643873644808</c:v>
                </c:pt>
                <c:pt idx="15">
                  <c:v>29.17740920100876</c:v>
                </c:pt>
                <c:pt idx="16">
                  <c:v>29.076099163904882</c:v>
                </c:pt>
                <c:pt idx="17">
                  <c:v>29.043234004773705</c:v>
                </c:pt>
                <c:pt idx="18">
                  <c:v>28.178576892155228</c:v>
                </c:pt>
                <c:pt idx="19">
                  <c:v>27.85727627319409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eea-d213-e6a9-561c363e7a7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eea-d213-e6a9-561c363e7a7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eea-d213-e6a9-561c363e7a7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eea-d213-e6a9-561c363e7a7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eea-d213-e6a9-561c363e7a7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eea-d213-e6a9-561c363e7a7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eea-d213-e6a9-561c363e7a7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eea-d213-e6a9-561c363e7a7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eea-d213-e6a9-561c363e7a7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eea-d213-e6a9-561c363e7a7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eea-d213-e6a9-561c363e7a7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eea-d213-e6a9-561c363e7a7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eea-d213-e6a9-561c363e7a7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eea-d213-e6a9-561c363e7a7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eea-d213-e6a9-561c363e7a7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eea-d213-e6a9-561c363e7a7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eea-d213-e6a9-561c363e7a7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eea-d213-e6a9-561c363e7a7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eea-d213-e6a9-561c363e7a7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eea-d213-e6a9-561c363e7a7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8.337196168098354</c:v>
                </c:pt>
                <c:pt idx="1">
                  <c:v>31.94648026194499</c:v>
                </c:pt>
                <c:pt idx="2">
                  <c:v>34.6754103253369</c:v>
                </c:pt>
                <c:pt idx="3">
                  <c:v>28.178576892155228</c:v>
                </c:pt>
                <c:pt idx="4">
                  <c:v>25.189365653477005</c:v>
                </c:pt>
                <c:pt idx="5">
                  <c:v>25.273653151128862</c:v>
                </c:pt>
                <c:pt idx="6">
                  <c:v>13.049221362883113</c:v>
                </c:pt>
                <c:pt idx="7">
                  <c:v>32.657979703108246</c:v>
                </c:pt>
                <c:pt idx="8">
                  <c:v>39.245720249928695</c:v>
                </c:pt>
                <c:pt idx="9">
                  <c:v>20.685891885995545</c:v>
                </c:pt>
                <c:pt idx="10">
                  <c:v>15.12968289496978</c:v>
                </c:pt>
                <c:pt idx="11">
                  <c:v>10.08924055176065</c:v>
                </c:pt>
                <c:pt idx="12">
                  <c:v>26.327132852480126</c:v>
                </c:pt>
                <c:pt idx="13">
                  <c:v>34.51754472604117</c:v>
                </c:pt>
                <c:pt idx="14">
                  <c:v>29.17740920100876</c:v>
                </c:pt>
                <c:pt idx="15">
                  <c:v>33.39077904057369</c:v>
                </c:pt>
                <c:pt idx="16">
                  <c:v>15.314946316144235</c:v>
                </c:pt>
                <c:pt idx="17">
                  <c:v>24.19829836128117</c:v>
                </c:pt>
                <c:pt idx="18">
                  <c:v>20.77550454737652</c:v>
                </c:pt>
                <c:pt idx="19">
                  <c:v>18.69707923946725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70.47637737820888</c:v>
                </c:pt>
                <c:pt idx="1">
                  <c:v>69.24498430806847</c:v>
                </c:pt>
                <c:pt idx="2">
                  <c:v>67.46908252060871</c:v>
                </c:pt>
                <c:pt idx="3">
                  <c:v>65.31548998878053</c:v>
                </c:pt>
                <c:pt idx="4">
                  <c:v>62.07164703809124</c:v>
                </c:pt>
                <c:pt idx="5">
                  <c:v>61.8621053830943</c:v>
                </c:pt>
                <c:pt idx="6">
                  <c:v>61.59498475418711</c:v>
                </c:pt>
                <c:pt idx="7">
                  <c:v>60.953372605712794</c:v>
                </c:pt>
                <c:pt idx="8">
                  <c:v>60.44788789056945</c:v>
                </c:pt>
                <c:pt idx="9">
                  <c:v>60.277913736367054</c:v>
                </c:pt>
                <c:pt idx="10">
                  <c:v>60.1131496916867</c:v>
                </c:pt>
                <c:pt idx="11">
                  <c:v>59.52800939679366</c:v>
                </c:pt>
                <c:pt idx="12">
                  <c:v>58.86457286777795</c:v>
                </c:pt>
                <c:pt idx="13">
                  <c:v>58.34800356418736</c:v>
                </c:pt>
                <c:pt idx="14">
                  <c:v>58.26412272098901</c:v>
                </c:pt>
                <c:pt idx="15">
                  <c:v>58.084591777848566</c:v>
                </c:pt>
                <c:pt idx="16">
                  <c:v>56.173736110956334</c:v>
                </c:pt>
                <c:pt idx="17">
                  <c:v>55.97344318464666</c:v>
                </c:pt>
                <c:pt idx="18">
                  <c:v>55.26363358945309</c:v>
                </c:pt>
                <c:pt idx="19">
                  <c:v>55.112971509391286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602-8597-73fb-d8b9e0ec5f8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602-8597-73fb-d8b9e0ec5f8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602-8597-73fb-d8b9e0ec5f8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602-8597-73fb-d8b9e0ec5f8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602-8597-73fb-d8b9e0ec5f8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602-8597-73fb-d8b9e0ec5f8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602-8597-73fb-d8b9e0ec5f8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602-8597-73fb-d8b9e0ec5f8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602-8597-73fb-d8b9e0ec5f8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602-8597-73fb-d8b9e0ec5f8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602-8597-73fb-d8b9e0ec5f8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602-8597-73fb-d8b9e0ec5f8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602-8597-73fb-d8b9e0ec5f8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602-8597-73fb-d8b9e0ec5f8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602-8597-73fb-d8b9e0ec5f8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602-8597-73fb-d8b9e0ec5f8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602-8597-73fb-d8b9e0ec5f8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602-8597-73fb-d8b9e0ec5f8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602-8597-73fb-d8b9e0ec5f8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602-8597-73fb-d8b9e0ec5f8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30.290117019222603</c:v>
                </c:pt>
                <c:pt idx="1">
                  <c:v>34.92256962986353</c:v>
                </c:pt>
                <c:pt idx="2">
                  <c:v>40.33176117972464</c:v>
                </c:pt>
                <c:pt idx="3">
                  <c:v>36.937027460379845</c:v>
                </c:pt>
                <c:pt idx="4">
                  <c:v>41.78324089798935</c:v>
                </c:pt>
                <c:pt idx="5">
                  <c:v>21.77430171099296</c:v>
                </c:pt>
                <c:pt idx="6">
                  <c:v>34.453379169175555</c:v>
                </c:pt>
                <c:pt idx="7">
                  <c:v>39.64939481956954</c:v>
                </c:pt>
                <c:pt idx="8">
                  <c:v>34.31917006500708</c:v>
                </c:pt>
                <c:pt idx="9">
                  <c:v>38.54479214610415</c:v>
                </c:pt>
                <c:pt idx="10">
                  <c:v>38.216675868496715</c:v>
                </c:pt>
                <c:pt idx="11">
                  <c:v>41.60926365399533</c:v>
                </c:pt>
                <c:pt idx="12">
                  <c:v>44.25195963125913</c:v>
                </c:pt>
                <c:pt idx="13">
                  <c:v>38.55811981240826</c:v>
                </c:pt>
                <c:pt idx="14">
                  <c:v>14.974508397869538</c:v>
                </c:pt>
                <c:pt idx="15">
                  <c:v>27.61250354504189</c:v>
                </c:pt>
                <c:pt idx="16">
                  <c:v>22.229460824243656</c:v>
                </c:pt>
                <c:pt idx="17">
                  <c:v>41.52738914233885</c:v>
                </c:pt>
                <c:pt idx="18">
                  <c:v>35.52752275957635</c:v>
                </c:pt>
                <c:pt idx="19">
                  <c:v>31.918128130352276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70.47637737820888</c:v>
                </c:pt>
                <c:pt idx="1">
                  <c:v>69.24498430806847</c:v>
                </c:pt>
                <c:pt idx="2">
                  <c:v>67.46908252060871</c:v>
                </c:pt>
                <c:pt idx="3">
                  <c:v>65.31548998878053</c:v>
                </c:pt>
                <c:pt idx="4">
                  <c:v>62.07164703809124</c:v>
                </c:pt>
                <c:pt idx="5">
                  <c:v>61.8621053830943</c:v>
                </c:pt>
                <c:pt idx="6">
                  <c:v>61.59498475418711</c:v>
                </c:pt>
                <c:pt idx="7">
                  <c:v>60.953372605712794</c:v>
                </c:pt>
                <c:pt idx="8">
                  <c:v>60.44788789056945</c:v>
                </c:pt>
                <c:pt idx="9">
                  <c:v>60.277913736367054</c:v>
                </c:pt>
                <c:pt idx="10">
                  <c:v>60.1131496916867</c:v>
                </c:pt>
                <c:pt idx="11">
                  <c:v>59.52800939679366</c:v>
                </c:pt>
                <c:pt idx="12">
                  <c:v>58.86457286777795</c:v>
                </c:pt>
                <c:pt idx="13">
                  <c:v>58.34800356418736</c:v>
                </c:pt>
                <c:pt idx="14">
                  <c:v>58.26412272098901</c:v>
                </c:pt>
                <c:pt idx="15">
                  <c:v>58.084591777848566</c:v>
                </c:pt>
                <c:pt idx="16">
                  <c:v>56.173736110956334</c:v>
                </c:pt>
                <c:pt idx="17">
                  <c:v>55.97344318464666</c:v>
                </c:pt>
                <c:pt idx="18">
                  <c:v>55.26363358945309</c:v>
                </c:pt>
                <c:pt idx="19">
                  <c:v>55.112971509391286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c28-4ecd-c833-9dd6a61b10f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c28-4ecd-c833-9dd6a61b10f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c28-4ecd-c833-9dd6a61b10f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c28-4ecd-c833-9dd6a61b10f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c28-4ecd-c833-9dd6a61b10f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c28-4ecd-c833-9dd6a61b10f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c28-4ecd-c833-9dd6a61b10f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c28-4ecd-c833-9dd6a61b10f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c28-4ecd-c833-9dd6a61b10f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c28-4ecd-c833-9dd6a61b10f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c28-4ecd-c833-9dd6a61b10f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c28-4ecd-c833-9dd6a61b10f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c28-4ecd-c833-9dd6a61b10f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c28-4ecd-c833-9dd6a61b10f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c28-4ecd-c833-9dd6a61b10f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c28-4ecd-c833-9dd6a61b10f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c28-4ecd-c833-9dd6a61b10f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c28-4ecd-c833-9dd6a61b10f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c28-4ecd-c833-9dd6a61b10f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c28-4ecd-c833-9dd6a61b10f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46.80844569420865</c:v>
                </c:pt>
                <c:pt idx="1">
                  <c:v>51.74696241901464</c:v>
                </c:pt>
                <c:pt idx="2">
                  <c:v>62.688655338586535</c:v>
                </c:pt>
                <c:pt idx="3">
                  <c:v>51.42395636954151</c:v>
                </c:pt>
                <c:pt idx="4">
                  <c:v>55.04926215388669</c:v>
                </c:pt>
                <c:pt idx="5">
                  <c:v>43.777027557674685</c:v>
                </c:pt>
                <c:pt idx="6">
                  <c:v>48.52934947039279</c:v>
                </c:pt>
                <c:pt idx="7">
                  <c:v>44.99875467100076</c:v>
                </c:pt>
                <c:pt idx="8">
                  <c:v>37.84864701529326</c:v>
                </c:pt>
                <c:pt idx="9">
                  <c:v>56.8032245192732</c:v>
                </c:pt>
                <c:pt idx="10">
                  <c:v>41.45683933949457</c:v>
                </c:pt>
                <c:pt idx="11">
                  <c:v>48.13597926433392</c:v>
                </c:pt>
                <c:pt idx="12">
                  <c:v>52.96322866544945</c:v>
                </c:pt>
                <c:pt idx="13">
                  <c:v>45.21261820248442</c:v>
                </c:pt>
                <c:pt idx="14">
                  <c:v>50.36833883882086</c:v>
                </c:pt>
                <c:pt idx="15">
                  <c:v>46.24869476862388</c:v>
                </c:pt>
                <c:pt idx="16">
                  <c:v>34.575290580219004</c:v>
                </c:pt>
                <c:pt idx="17">
                  <c:v>57.14860495067569</c:v>
                </c:pt>
                <c:pt idx="18">
                  <c:v>38.625420041707386</c:v>
                </c:pt>
                <c:pt idx="19">
                  <c:v>57.32039556003155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70.47637737820888</c:v>
                </c:pt>
                <c:pt idx="1">
                  <c:v>69.24498430806847</c:v>
                </c:pt>
                <c:pt idx="2">
                  <c:v>67.46908252060871</c:v>
                </c:pt>
                <c:pt idx="3">
                  <c:v>65.31548998878053</c:v>
                </c:pt>
                <c:pt idx="4">
                  <c:v>62.07164703809124</c:v>
                </c:pt>
                <c:pt idx="5">
                  <c:v>61.8621053830943</c:v>
                </c:pt>
                <c:pt idx="6">
                  <c:v>61.59498475418711</c:v>
                </c:pt>
                <c:pt idx="7">
                  <c:v>60.953372605712794</c:v>
                </c:pt>
                <c:pt idx="8">
                  <c:v>60.44788789056945</c:v>
                </c:pt>
                <c:pt idx="9">
                  <c:v>60.277913736367054</c:v>
                </c:pt>
                <c:pt idx="10">
                  <c:v>60.1131496916867</c:v>
                </c:pt>
                <c:pt idx="11">
                  <c:v>59.52800939679366</c:v>
                </c:pt>
                <c:pt idx="12">
                  <c:v>58.86457286777795</c:v>
                </c:pt>
                <c:pt idx="13">
                  <c:v>58.34800356418736</c:v>
                </c:pt>
                <c:pt idx="14">
                  <c:v>58.26412272098901</c:v>
                </c:pt>
                <c:pt idx="15">
                  <c:v>58.084591777848566</c:v>
                </c:pt>
                <c:pt idx="16">
                  <c:v>56.173736110956334</c:v>
                </c:pt>
                <c:pt idx="17">
                  <c:v>55.97344318464666</c:v>
                </c:pt>
                <c:pt idx="18">
                  <c:v>55.26363358945309</c:v>
                </c:pt>
                <c:pt idx="19">
                  <c:v>55.112971509391286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fec-108b-909d-21ff8e4d849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fec-108b-909d-21ff8e4d849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fec-108b-909d-21ff8e4d849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fec-108b-909d-21ff8e4d849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fec-108b-909d-21ff8e4d849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fec-108b-909d-21ff8e4d849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fec-108b-909d-21ff8e4d849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fec-108b-909d-21ff8e4d849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fec-108b-909d-21ff8e4d849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fec-108b-909d-21ff8e4d849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fec-108b-909d-21ff8e4d849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fec-108b-909d-21ff8e4d849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fec-108b-909d-21ff8e4d849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fec-108b-909d-21ff8e4d849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fec-108b-909d-21ff8e4d849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fec-108b-909d-21ff8e4d849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fec-108b-909d-21ff8e4d849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fec-108b-909d-21ff8e4d849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fec-108b-909d-21ff8e4d849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fec-108b-909d-21ff8e4d849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52.39494514865551</c:v>
                </c:pt>
                <c:pt idx="1">
                  <c:v>42.89877055406647</c:v>
                </c:pt>
                <c:pt idx="2">
                  <c:v>47.51891743782882</c:v>
                </c:pt>
                <c:pt idx="3">
                  <c:v>55.2158450680807</c:v>
                </c:pt>
                <c:pt idx="4">
                  <c:v>45.58343047019047</c:v>
                </c:pt>
                <c:pt idx="5">
                  <c:v>44.41701063506762</c:v>
                </c:pt>
                <c:pt idx="6">
                  <c:v>63.63572737897196</c:v>
                </c:pt>
                <c:pt idx="7">
                  <c:v>45.68404620629132</c:v>
                </c:pt>
                <c:pt idx="8">
                  <c:v>60.928914582694624</c:v>
                </c:pt>
                <c:pt idx="9">
                  <c:v>47.288900740038095</c:v>
                </c:pt>
                <c:pt idx="10">
                  <c:v>50.02236133181002</c:v>
                </c:pt>
                <c:pt idx="11">
                  <c:v>42.56140341268176</c:v>
                </c:pt>
                <c:pt idx="12">
                  <c:v>36.90277606582772</c:v>
                </c:pt>
                <c:pt idx="13">
                  <c:v>62.00498386943001</c:v>
                </c:pt>
                <c:pt idx="14">
                  <c:v>29.630386924262986</c:v>
                </c:pt>
                <c:pt idx="15">
                  <c:v>56.760091307730185</c:v>
                </c:pt>
                <c:pt idx="16">
                  <c:v>51.789756969029945</c:v>
                </c:pt>
                <c:pt idx="17">
                  <c:v>47.46543850768039</c:v>
                </c:pt>
                <c:pt idx="18">
                  <c:v>42.155964022515256</c:v>
                </c:pt>
                <c:pt idx="19">
                  <c:v>51.475468079849634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70.47637737820888</c:v>
                </c:pt>
                <c:pt idx="1">
                  <c:v>69.24498430806847</c:v>
                </c:pt>
                <c:pt idx="2">
                  <c:v>67.46908252060871</c:v>
                </c:pt>
                <c:pt idx="3">
                  <c:v>65.31548998878053</c:v>
                </c:pt>
                <c:pt idx="4">
                  <c:v>62.07164703809124</c:v>
                </c:pt>
                <c:pt idx="5">
                  <c:v>61.8621053830943</c:v>
                </c:pt>
                <c:pt idx="6">
                  <c:v>61.59498475418711</c:v>
                </c:pt>
                <c:pt idx="7">
                  <c:v>60.953372605712794</c:v>
                </c:pt>
                <c:pt idx="8">
                  <c:v>60.44788789056945</c:v>
                </c:pt>
                <c:pt idx="9">
                  <c:v>60.277913736367054</c:v>
                </c:pt>
                <c:pt idx="10">
                  <c:v>60.1131496916867</c:v>
                </c:pt>
                <c:pt idx="11">
                  <c:v>59.52800939679366</c:v>
                </c:pt>
                <c:pt idx="12">
                  <c:v>58.86457286777795</c:v>
                </c:pt>
                <c:pt idx="13">
                  <c:v>58.34800356418736</c:v>
                </c:pt>
                <c:pt idx="14">
                  <c:v>58.26412272098901</c:v>
                </c:pt>
                <c:pt idx="15">
                  <c:v>58.084591777848566</c:v>
                </c:pt>
                <c:pt idx="16">
                  <c:v>56.173736110956334</c:v>
                </c:pt>
                <c:pt idx="17">
                  <c:v>55.97344318464666</c:v>
                </c:pt>
                <c:pt idx="18">
                  <c:v>55.26363358945309</c:v>
                </c:pt>
                <c:pt idx="19">
                  <c:v>55.112971509391286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086-deba-c4dd-00af3ab9949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086-deba-c4dd-00af3ab9949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086-deba-c4dd-00af3ab9949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086-deba-c4dd-00af3ab9949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086-deba-c4dd-00af3ab9949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086-deba-c4dd-00af3ab9949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086-deba-c4dd-00af3ab9949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086-deba-c4dd-00af3ab9949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086-deba-c4dd-00af3ab9949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086-deba-c4dd-00af3ab9949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086-deba-c4dd-00af3ab9949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086-deba-c4dd-00af3ab9949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086-deba-c4dd-00af3ab9949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086-deba-c4dd-00af3ab9949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086-deba-c4dd-00af3ab9949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086-deba-c4dd-00af3ab9949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086-deba-c4dd-00af3ab9949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086-deba-c4dd-00af3ab9949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086-deba-c4dd-00af3ab9949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086-deba-c4dd-00af3ab9949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60.35964772126522</c:v>
                </c:pt>
                <c:pt idx="1">
                  <c:v>50.60228320446401</c:v>
                </c:pt>
                <c:pt idx="2">
                  <c:v>46.57525170680728</c:v>
                </c:pt>
                <c:pt idx="3">
                  <c:v>27.883943863513124</c:v>
                </c:pt>
                <c:pt idx="4">
                  <c:v>39.67739495299803</c:v>
                </c:pt>
                <c:pt idx="5">
                  <c:v>50.16962323917189</c:v>
                </c:pt>
                <c:pt idx="6">
                  <c:v>44.88278721056046</c:v>
                </c:pt>
                <c:pt idx="7">
                  <c:v>38.01129707646855</c:v>
                </c:pt>
                <c:pt idx="8">
                  <c:v>32.06726195746725</c:v>
                </c:pt>
                <c:pt idx="9">
                  <c:v>26.530406002096214</c:v>
                </c:pt>
                <c:pt idx="10">
                  <c:v>53.147257799247534</c:v>
                </c:pt>
                <c:pt idx="11">
                  <c:v>45.53814596677337</c:v>
                </c:pt>
                <c:pt idx="12">
                  <c:v>42.316391494254596</c:v>
                </c:pt>
                <c:pt idx="13">
                  <c:v>44.717994321736384</c:v>
                </c:pt>
                <c:pt idx="14">
                  <c:v>49.01076791214622</c:v>
                </c:pt>
                <c:pt idx="15">
                  <c:v>36.751395682863006</c:v>
                </c:pt>
                <c:pt idx="16">
                  <c:v>51.29659348699267</c:v>
                </c:pt>
                <c:pt idx="17">
                  <c:v>54.2063913461148</c:v>
                </c:pt>
                <c:pt idx="18">
                  <c:v>60.7564923492529</c:v>
                </c:pt>
                <c:pt idx="19">
                  <c:v>64.07319058363942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70.47637737820888</c:v>
                </c:pt>
                <c:pt idx="1">
                  <c:v>69.24498430806847</c:v>
                </c:pt>
                <c:pt idx="2">
                  <c:v>67.46908252060871</c:v>
                </c:pt>
                <c:pt idx="3">
                  <c:v>65.31548998878053</c:v>
                </c:pt>
                <c:pt idx="4">
                  <c:v>62.07164703809124</c:v>
                </c:pt>
                <c:pt idx="5">
                  <c:v>61.8621053830943</c:v>
                </c:pt>
                <c:pt idx="6">
                  <c:v>61.59498475418711</c:v>
                </c:pt>
                <c:pt idx="7">
                  <c:v>60.953372605712794</c:v>
                </c:pt>
                <c:pt idx="8">
                  <c:v>60.44788789056945</c:v>
                </c:pt>
                <c:pt idx="9">
                  <c:v>60.277913736367054</c:v>
                </c:pt>
                <c:pt idx="10">
                  <c:v>60.1131496916867</c:v>
                </c:pt>
                <c:pt idx="11">
                  <c:v>59.52800939679366</c:v>
                </c:pt>
                <c:pt idx="12">
                  <c:v>58.86457286777795</c:v>
                </c:pt>
                <c:pt idx="13">
                  <c:v>58.34800356418736</c:v>
                </c:pt>
                <c:pt idx="14">
                  <c:v>58.26412272098901</c:v>
                </c:pt>
                <c:pt idx="15">
                  <c:v>58.084591777848566</c:v>
                </c:pt>
                <c:pt idx="16">
                  <c:v>56.173736110956334</c:v>
                </c:pt>
                <c:pt idx="17">
                  <c:v>55.97344318464666</c:v>
                </c:pt>
                <c:pt idx="18">
                  <c:v>55.26363358945309</c:v>
                </c:pt>
                <c:pt idx="19">
                  <c:v>55.112971509391286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171-89ea-f90c-b7e688d2b33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171-89ea-f90c-b7e688d2b33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171-89ea-f90c-b7e688d2b33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171-89ea-f90c-b7e688d2b33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171-89ea-f90c-b7e688d2b33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171-89ea-f90c-b7e688d2b33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171-89ea-f90c-b7e688d2b33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171-89ea-f90c-b7e688d2b33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171-89ea-f90c-b7e688d2b33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171-89ea-f90c-b7e688d2b33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171-89ea-f90c-b7e688d2b33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171-89ea-f90c-b7e688d2b33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171-89ea-f90c-b7e688d2b33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171-89ea-f90c-b7e688d2b33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171-89ea-f90c-b7e688d2b33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171-89ea-f90c-b7e688d2b33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171-89ea-f90c-b7e688d2b33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171-89ea-f90c-b7e688d2b33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171-89ea-f90c-b7e688d2b33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171-89ea-f90c-b7e688d2b33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3.408705516275276</c:v>
                </c:pt>
                <c:pt idx="1">
                  <c:v>4.706249030843633</c:v>
                </c:pt>
                <c:pt idx="2">
                  <c:v>1.7726947722819468</c:v>
                </c:pt>
                <c:pt idx="3">
                  <c:v>21.319550603347476</c:v>
                </c:pt>
                <c:pt idx="4">
                  <c:v>2.562087146102028</c:v>
                </c:pt>
                <c:pt idx="5">
                  <c:v>5.083987770175975</c:v>
                </c:pt>
                <c:pt idx="6">
                  <c:v>3.638113666546868</c:v>
                </c:pt>
                <c:pt idx="7">
                  <c:v>4.299124635121242</c:v>
                </c:pt>
                <c:pt idx="8">
                  <c:v>13.63963853756517</c:v>
                </c:pt>
                <c:pt idx="9">
                  <c:v>2.5403187096128</c:v>
                </c:pt>
                <c:pt idx="10">
                  <c:v>7.554010461475136</c:v>
                </c:pt>
                <c:pt idx="11">
                  <c:v>8.299896172247193</c:v>
                </c:pt>
                <c:pt idx="12">
                  <c:v>4.074252082419251</c:v>
                </c:pt>
                <c:pt idx="13">
                  <c:v>6.129152808173639</c:v>
                </c:pt>
                <c:pt idx="14">
                  <c:v>23.29896722562256</c:v>
                </c:pt>
                <c:pt idx="15">
                  <c:v>19.09310957143805</c:v>
                </c:pt>
                <c:pt idx="16">
                  <c:v>10.095965835198212</c:v>
                </c:pt>
                <c:pt idx="17">
                  <c:v>23.093306108769408</c:v>
                </c:pt>
                <c:pt idx="18">
                  <c:v>9.786577052004692</c:v>
                </c:pt>
                <c:pt idx="19">
                  <c:v>2.6983668935131258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70.47637737820888</c:v>
                </c:pt>
                <c:pt idx="1">
                  <c:v>69.24498430806847</c:v>
                </c:pt>
                <c:pt idx="2">
                  <c:v>67.46908252060871</c:v>
                </c:pt>
                <c:pt idx="3">
                  <c:v>65.31548998878053</c:v>
                </c:pt>
                <c:pt idx="4">
                  <c:v>62.07164703809124</c:v>
                </c:pt>
                <c:pt idx="5">
                  <c:v>61.8621053830943</c:v>
                </c:pt>
                <c:pt idx="6">
                  <c:v>61.59498475418711</c:v>
                </c:pt>
                <c:pt idx="7">
                  <c:v>60.953372605712794</c:v>
                </c:pt>
                <c:pt idx="8">
                  <c:v>60.44788789056945</c:v>
                </c:pt>
                <c:pt idx="9">
                  <c:v>60.277913736367054</c:v>
                </c:pt>
                <c:pt idx="10">
                  <c:v>60.1131496916867</c:v>
                </c:pt>
                <c:pt idx="11">
                  <c:v>59.52800939679366</c:v>
                </c:pt>
                <c:pt idx="12">
                  <c:v>58.86457286777795</c:v>
                </c:pt>
                <c:pt idx="13">
                  <c:v>58.34800356418736</c:v>
                </c:pt>
                <c:pt idx="14">
                  <c:v>58.26412272098901</c:v>
                </c:pt>
                <c:pt idx="15">
                  <c:v>58.084591777848566</c:v>
                </c:pt>
                <c:pt idx="16">
                  <c:v>56.173736110956334</c:v>
                </c:pt>
                <c:pt idx="17">
                  <c:v>55.97344318464666</c:v>
                </c:pt>
                <c:pt idx="18">
                  <c:v>55.26363358945309</c:v>
                </c:pt>
                <c:pt idx="19">
                  <c:v>55.112971509391286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c5d-ef29-2410-574a4828e5c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c5d-ef29-2410-574a4828e5c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c5d-ef29-2410-574a4828e5c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c5d-ef29-2410-574a4828e5c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c5d-ef29-2410-574a4828e5c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c5d-ef29-2410-574a4828e5c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c5d-ef29-2410-574a4828e5c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c5d-ef29-2410-574a4828e5c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c5d-ef29-2410-574a4828e5c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c5d-ef29-2410-574a4828e5c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c5d-ef29-2410-574a4828e5c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c5d-ef29-2410-574a4828e5c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c5d-ef29-2410-574a4828e5c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c5d-ef29-2410-574a4828e5c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c5d-ef29-2410-574a4828e5c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c5d-ef29-2410-574a4828e5c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c5d-ef29-2410-574a4828e5c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c5d-ef29-2410-574a4828e5c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c5d-ef29-2410-574a4828e5c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c5d-ef29-2410-574a4828e5c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2.6820466564690633</c:v>
                </c:pt>
                <c:pt idx="1">
                  <c:v>1.8303597713172672</c:v>
                </c:pt>
                <c:pt idx="2">
                  <c:v>7.750541548760951</c:v>
                </c:pt>
                <c:pt idx="3">
                  <c:v>5.425889740090743</c:v>
                </c:pt>
                <c:pt idx="4">
                  <c:v>7.632398493486481</c:v>
                </c:pt>
                <c:pt idx="5">
                  <c:v>7.845070514401632</c:v>
                </c:pt>
                <c:pt idx="6">
                  <c:v>5.964526905784565</c:v>
                </c:pt>
                <c:pt idx="7">
                  <c:v>2.315141895408148</c:v>
                </c:pt>
                <c:pt idx="8">
                  <c:v>1.5279603976756455</c:v>
                </c:pt>
                <c:pt idx="9">
                  <c:v>8.15114041728563</c:v>
                </c:pt>
                <c:pt idx="10">
                  <c:v>4.269385122668163</c:v>
                </c:pt>
                <c:pt idx="11">
                  <c:v>5.315436403124729</c:v>
                </c:pt>
                <c:pt idx="12">
                  <c:v>5.027112181434972</c:v>
                </c:pt>
                <c:pt idx="13">
                  <c:v>2.9089022706157777</c:v>
                </c:pt>
                <c:pt idx="14">
                  <c:v>20.862700077844217</c:v>
                </c:pt>
                <c:pt idx="15">
                  <c:v>3.1427577790153576</c:v>
                </c:pt>
                <c:pt idx="16">
                  <c:v>1.4004519651788747</c:v>
                </c:pt>
                <c:pt idx="17">
                  <c:v>5.844378116278682</c:v>
                </c:pt>
                <c:pt idx="18">
                  <c:v>2.6646302735262575</c:v>
                </c:pt>
                <c:pt idx="19">
                  <c:v>12.08023704390662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70.47637737820888</c:v>
                </c:pt>
                <c:pt idx="1">
                  <c:v>69.24498430806847</c:v>
                </c:pt>
                <c:pt idx="2">
                  <c:v>67.46908252060871</c:v>
                </c:pt>
                <c:pt idx="3">
                  <c:v>65.31548998878053</c:v>
                </c:pt>
                <c:pt idx="4">
                  <c:v>62.07164703809124</c:v>
                </c:pt>
                <c:pt idx="5">
                  <c:v>61.8621053830943</c:v>
                </c:pt>
                <c:pt idx="6">
                  <c:v>61.59498475418711</c:v>
                </c:pt>
                <c:pt idx="7">
                  <c:v>60.953372605712794</c:v>
                </c:pt>
                <c:pt idx="8">
                  <c:v>60.44788789056945</c:v>
                </c:pt>
                <c:pt idx="9">
                  <c:v>60.277913736367054</c:v>
                </c:pt>
                <c:pt idx="10">
                  <c:v>60.1131496916867</c:v>
                </c:pt>
                <c:pt idx="11">
                  <c:v>59.52800939679366</c:v>
                </c:pt>
                <c:pt idx="12">
                  <c:v>58.86457286777795</c:v>
                </c:pt>
                <c:pt idx="13">
                  <c:v>58.34800356418736</c:v>
                </c:pt>
                <c:pt idx="14">
                  <c:v>58.26412272098901</c:v>
                </c:pt>
                <c:pt idx="15">
                  <c:v>58.084591777848566</c:v>
                </c:pt>
                <c:pt idx="16">
                  <c:v>56.173736110956334</c:v>
                </c:pt>
                <c:pt idx="17">
                  <c:v>55.97344318464666</c:v>
                </c:pt>
                <c:pt idx="18">
                  <c:v>55.26363358945309</c:v>
                </c:pt>
                <c:pt idx="19">
                  <c:v>55.112971509391286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0c0-436c-64e6-1c1ac1dce03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0c0-436c-64e6-1c1ac1dce03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0c0-436c-64e6-1c1ac1dce03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0c0-436c-64e6-1c1ac1dce03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0c0-436c-64e6-1c1ac1dce03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0c0-436c-64e6-1c1ac1dce03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0c0-436c-64e6-1c1ac1dce03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0c0-436c-64e6-1c1ac1dce03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0c0-436c-64e6-1c1ac1dce03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0c0-436c-64e6-1c1ac1dce03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0c0-436c-64e6-1c1ac1dce03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0c0-436c-64e6-1c1ac1dce03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0c0-436c-64e6-1c1ac1dce03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0c0-436c-64e6-1c1ac1dce03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0c0-436c-64e6-1c1ac1dce03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0c0-436c-64e6-1c1ac1dce03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0c0-436c-64e6-1c1ac1dce03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0c0-436c-64e6-1c1ac1dce03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0c0-436c-64e6-1c1ac1dce03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0c0-436c-64e6-1c1ac1dce03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44.48170941702666</c:v>
                </c:pt>
                <c:pt idx="1">
                  <c:v>40.3630788546022</c:v>
                </c:pt>
                <c:pt idx="2">
                  <c:v>48.160680033908285</c:v>
                </c:pt>
                <c:pt idx="3">
                  <c:v>48.44075149987635</c:v>
                </c:pt>
                <c:pt idx="4">
                  <c:v>25.6379325483714</c:v>
                </c:pt>
                <c:pt idx="5">
                  <c:v>23.8312004762421</c:v>
                </c:pt>
                <c:pt idx="6">
                  <c:v>26.748321277665667</c:v>
                </c:pt>
                <c:pt idx="7">
                  <c:v>25.15139402406317</c:v>
                </c:pt>
                <c:pt idx="8">
                  <c:v>44.18388266297611</c:v>
                </c:pt>
                <c:pt idx="9">
                  <c:v>29.453900794373357</c:v>
                </c:pt>
                <c:pt idx="10">
                  <c:v>38.31743350402926</c:v>
                </c:pt>
                <c:pt idx="11">
                  <c:v>29.23068378370061</c:v>
                </c:pt>
                <c:pt idx="12">
                  <c:v>54.019301146831445</c:v>
                </c:pt>
                <c:pt idx="13">
                  <c:v>36.9759983836731</c:v>
                </c:pt>
                <c:pt idx="14">
                  <c:v>59.35058825628872</c:v>
                </c:pt>
                <c:pt idx="15">
                  <c:v>49.111799833713626</c:v>
                </c:pt>
                <c:pt idx="16">
                  <c:v>31.773967671966755</c:v>
                </c:pt>
                <c:pt idx="17">
                  <c:v>36.435073099866166</c:v>
                </c:pt>
                <c:pt idx="18">
                  <c:v>60.96463526596043</c:v>
                </c:pt>
                <c:pt idx="19">
                  <c:v>70.57291016743956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70.47637737820888</c:v>
                </c:pt>
                <c:pt idx="1">
                  <c:v>69.24498430806847</c:v>
                </c:pt>
                <c:pt idx="2">
                  <c:v>67.46908252060871</c:v>
                </c:pt>
                <c:pt idx="3">
                  <c:v>65.31548998878053</c:v>
                </c:pt>
                <c:pt idx="4">
                  <c:v>62.07164703809124</c:v>
                </c:pt>
                <c:pt idx="5">
                  <c:v>61.8621053830943</c:v>
                </c:pt>
                <c:pt idx="6">
                  <c:v>61.59498475418711</c:v>
                </c:pt>
                <c:pt idx="7">
                  <c:v>60.953372605712794</c:v>
                </c:pt>
                <c:pt idx="8">
                  <c:v>60.44788789056945</c:v>
                </c:pt>
                <c:pt idx="9">
                  <c:v>60.277913736367054</c:v>
                </c:pt>
                <c:pt idx="10">
                  <c:v>60.1131496916867</c:v>
                </c:pt>
                <c:pt idx="11">
                  <c:v>59.52800939679366</c:v>
                </c:pt>
                <c:pt idx="12">
                  <c:v>58.86457286777795</c:v>
                </c:pt>
                <c:pt idx="13">
                  <c:v>58.34800356418736</c:v>
                </c:pt>
                <c:pt idx="14">
                  <c:v>58.26412272098901</c:v>
                </c:pt>
                <c:pt idx="15">
                  <c:v>58.084591777848566</c:v>
                </c:pt>
                <c:pt idx="16">
                  <c:v>56.173736110956334</c:v>
                </c:pt>
                <c:pt idx="17">
                  <c:v>55.97344318464666</c:v>
                </c:pt>
                <c:pt idx="18">
                  <c:v>55.26363358945309</c:v>
                </c:pt>
                <c:pt idx="19">
                  <c:v>55.112971509391286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地位影响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78c-612d-1228-05bfa92e4e7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78c-612d-1228-05bfa92e4e7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78c-612d-1228-05bfa92e4e7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78c-612d-1228-05bfa92e4e7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78c-612d-1228-05bfa92e4e7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78c-612d-1228-05bfa92e4e7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78c-612d-1228-05bfa92e4e7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78c-612d-1228-05bfa92e4e7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78c-612d-1228-05bfa92e4e7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78c-612d-1228-05bfa92e4e7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78c-612d-1228-05bfa92e4e7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78c-612d-1228-05bfa92e4e7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78c-612d-1228-05bfa92e4e7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78c-612d-1228-05bfa92e4e7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78c-612d-1228-05bfa92e4e7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78c-612d-1228-05bfa92e4e7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78c-612d-1228-05bfa92e4e7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78c-612d-1228-05bfa92e4e7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78c-612d-1228-05bfa92e4e7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78c-612d-1228-05bfa92e4e7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48.44410469657794</c:v>
                </c:pt>
                <c:pt idx="1">
                  <c:v>70.21432869175572</c:v>
                </c:pt>
                <c:pt idx="2">
                  <c:v>40.78051908419087</c:v>
                </c:pt>
                <c:pt idx="3">
                  <c:v>42.16749159225581</c:v>
                </c:pt>
                <c:pt idx="4">
                  <c:v>65.46227601020837</c:v>
                </c:pt>
                <c:pt idx="5">
                  <c:v>10.127858252634212</c:v>
                </c:pt>
                <c:pt idx="6">
                  <c:v>58.15811081564467</c:v>
                </c:pt>
                <c:pt idx="7">
                  <c:v>63.34206501811784</c:v>
                </c:pt>
                <c:pt idx="8">
                  <c:v>66.67875825180764</c:v>
                </c:pt>
                <c:pt idx="9">
                  <c:v>36.26331738342467</c:v>
                </c:pt>
                <c:pt idx="10">
                  <c:v>59.79364982384747</c:v>
                </c:pt>
                <c:pt idx="11">
                  <c:v>58.38262151015163</c:v>
                </c:pt>
                <c:pt idx="12">
                  <c:v>66.77294279355405</c:v>
                </c:pt>
                <c:pt idx="13">
                  <c:v>86.00131686397553</c:v>
                </c:pt>
                <c:pt idx="14">
                  <c:v>73.41075341236711</c:v>
                </c:pt>
                <c:pt idx="15">
                  <c:v>48.77554366093198</c:v>
                </c:pt>
                <c:pt idx="16">
                  <c:v>32.48420594915592</c:v>
                </c:pt>
                <c:pt idx="17">
                  <c:v>58.88845661453541</c:v>
                </c:pt>
                <c:pt idx="18">
                  <c:v>17.885268012661168</c:v>
                </c:pt>
                <c:pt idx="19">
                  <c:v>55.52745672987123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70.47637737820888</c:v>
                </c:pt>
                <c:pt idx="1">
                  <c:v>69.24498430806847</c:v>
                </c:pt>
                <c:pt idx="2">
                  <c:v>67.46908252060871</c:v>
                </c:pt>
                <c:pt idx="3">
                  <c:v>65.31548998878053</c:v>
                </c:pt>
                <c:pt idx="4">
                  <c:v>62.07164703809124</c:v>
                </c:pt>
                <c:pt idx="5">
                  <c:v>61.8621053830943</c:v>
                </c:pt>
                <c:pt idx="6">
                  <c:v>61.59498475418711</c:v>
                </c:pt>
                <c:pt idx="7">
                  <c:v>60.953372605712794</c:v>
                </c:pt>
                <c:pt idx="8">
                  <c:v>60.44788789056945</c:v>
                </c:pt>
                <c:pt idx="9">
                  <c:v>60.277913736367054</c:v>
                </c:pt>
                <c:pt idx="10">
                  <c:v>60.1131496916867</c:v>
                </c:pt>
                <c:pt idx="11">
                  <c:v>59.52800939679366</c:v>
                </c:pt>
                <c:pt idx="12">
                  <c:v>58.86457286777795</c:v>
                </c:pt>
                <c:pt idx="13">
                  <c:v>58.34800356418736</c:v>
                </c:pt>
                <c:pt idx="14">
                  <c:v>58.26412272098901</c:v>
                </c:pt>
                <c:pt idx="15">
                  <c:v>58.084591777848566</c:v>
                </c:pt>
                <c:pt idx="16">
                  <c:v>56.173736110956334</c:v>
                </c:pt>
                <c:pt idx="17">
                  <c:v>55.97344318464666</c:v>
                </c:pt>
                <c:pt idx="18">
                  <c:v>55.26363358945309</c:v>
                </c:pt>
                <c:pt idx="19">
                  <c:v>55.112971509391286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9db-682e-ae9d-976643f3501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9db-682e-ae9d-976643f3501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9db-682e-ae9d-976643f3501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9db-682e-ae9d-976643f3501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9db-682e-ae9d-976643f3501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9db-682e-ae9d-976643f3501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9db-682e-ae9d-976643f3501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9db-682e-ae9d-976643f3501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9db-682e-ae9d-976643f3501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9db-682e-ae9d-976643f3501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9db-682e-ae9d-976643f3501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9db-682e-ae9d-976643f3501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9db-682e-ae9d-976643f3501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9db-682e-ae9d-976643f3501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9db-682e-ae9d-976643f3501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9db-682e-ae9d-976643f3501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9db-682e-ae9d-976643f3501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9db-682e-ae9d-976643f3501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9db-682e-ae9d-976643f3501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9db-682e-ae9d-976643f3501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54.753950563807265</c:v>
                </c:pt>
                <c:pt idx="1">
                  <c:v>59.58358985877616</c:v>
                </c:pt>
                <c:pt idx="2">
                  <c:v>19.019061076114678</c:v>
                </c:pt>
                <c:pt idx="3">
                  <c:v>34.466588529912755</c:v>
                </c:pt>
                <c:pt idx="4">
                  <c:v>53.04905353559566</c:v>
                </c:pt>
                <c:pt idx="5">
                  <c:v>46.89798564814096</c:v>
                </c:pt>
                <c:pt idx="6">
                  <c:v>29.2708627555107</c:v>
                </c:pt>
                <c:pt idx="7">
                  <c:v>48.52635098851563</c:v>
                </c:pt>
                <c:pt idx="8">
                  <c:v>36.40983903464448</c:v>
                </c:pt>
                <c:pt idx="9">
                  <c:v>79.68617717497145</c:v>
                </c:pt>
                <c:pt idx="10">
                  <c:v>1.575395212950092</c:v>
                </c:pt>
                <c:pt idx="11">
                  <c:v>44.928182024071916</c:v>
                </c:pt>
                <c:pt idx="12">
                  <c:v>43.417369818496894</c:v>
                </c:pt>
                <c:pt idx="13">
                  <c:v>30.84081202388535</c:v>
                </c:pt>
                <c:pt idx="14">
                  <c:v>41.46549959862129</c:v>
                </c:pt>
                <c:pt idx="15">
                  <c:v>66.18742475477096</c:v>
                </c:pt>
                <c:pt idx="16">
                  <c:v>39.92482862286673</c:v>
                </c:pt>
                <c:pt idx="17">
                  <c:v>43.83114122402927</c:v>
                </c:pt>
                <c:pt idx="18">
                  <c:v>39.62395208475685</c:v>
                </c:pt>
                <c:pt idx="19">
                  <c:v>50.19227013324333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70.47637737820888</c:v>
                </c:pt>
                <c:pt idx="1">
                  <c:v>69.24498430806847</c:v>
                </c:pt>
                <c:pt idx="2">
                  <c:v>67.46908252060871</c:v>
                </c:pt>
                <c:pt idx="3">
                  <c:v>65.31548998878053</c:v>
                </c:pt>
                <c:pt idx="4">
                  <c:v>62.07164703809124</c:v>
                </c:pt>
                <c:pt idx="5">
                  <c:v>61.8621053830943</c:v>
                </c:pt>
                <c:pt idx="6">
                  <c:v>61.59498475418711</c:v>
                </c:pt>
                <c:pt idx="7">
                  <c:v>60.953372605712794</c:v>
                </c:pt>
                <c:pt idx="8">
                  <c:v>60.44788789056945</c:v>
                </c:pt>
                <c:pt idx="9">
                  <c:v>60.277913736367054</c:v>
                </c:pt>
                <c:pt idx="10">
                  <c:v>60.1131496916867</c:v>
                </c:pt>
                <c:pt idx="11">
                  <c:v>59.52800939679366</c:v>
                </c:pt>
                <c:pt idx="12">
                  <c:v>58.86457286777795</c:v>
                </c:pt>
                <c:pt idx="13">
                  <c:v>58.34800356418736</c:v>
                </c:pt>
                <c:pt idx="14">
                  <c:v>58.26412272098901</c:v>
                </c:pt>
                <c:pt idx="15">
                  <c:v>58.084591777848566</c:v>
                </c:pt>
                <c:pt idx="16">
                  <c:v>56.173736110956334</c:v>
                </c:pt>
                <c:pt idx="17">
                  <c:v>55.97344318464666</c:v>
                </c:pt>
                <c:pt idx="18">
                  <c:v>55.26363358945309</c:v>
                </c:pt>
                <c:pt idx="19">
                  <c:v>55.112971509391286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dff-64d3-695b-4fff724a69c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dff-64d3-695b-4fff724a69c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dff-64d3-695b-4fff724a69c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dff-64d3-695b-4fff724a69c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dff-64d3-695b-4fff724a69c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dff-64d3-695b-4fff724a69c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dff-64d3-695b-4fff724a69c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dff-64d3-695b-4fff724a69c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dff-64d3-695b-4fff724a69c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dff-64d3-695b-4fff724a69c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dff-64d3-695b-4fff724a69c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dff-64d3-695b-4fff724a69c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dff-64d3-695b-4fff724a69c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dff-64d3-695b-4fff724a69c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dff-64d3-695b-4fff724a69c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dff-64d3-695b-4fff724a69c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dff-64d3-695b-4fff724a69c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dff-64d3-695b-4fff724a69c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dff-64d3-695b-4fff724a69c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dff-64d3-695b-4fff724a69c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17.533025265487815</c:v>
                </c:pt>
                <c:pt idx="1">
                  <c:v>27.85727627319409</c:v>
                </c:pt>
                <c:pt idx="2">
                  <c:v>18.451064881795435</c:v>
                </c:pt>
                <c:pt idx="3">
                  <c:v>20.775422781487833</c:v>
                </c:pt>
                <c:pt idx="4">
                  <c:v>27.685604389787443</c:v>
                </c:pt>
                <c:pt idx="5">
                  <c:v>12.38705248787197</c:v>
                </c:pt>
                <c:pt idx="6">
                  <c:v>23.963271892417236</c:v>
                </c:pt>
                <c:pt idx="7">
                  <c:v>12.515426271097414</c:v>
                </c:pt>
                <c:pt idx="8">
                  <c:v>26.327132852480126</c:v>
                </c:pt>
                <c:pt idx="9">
                  <c:v>5.866792789694022</c:v>
                </c:pt>
                <c:pt idx="10">
                  <c:v>15.512269862080899</c:v>
                </c:pt>
                <c:pt idx="11">
                  <c:v>25.189365653477005</c:v>
                </c:pt>
                <c:pt idx="12">
                  <c:v>10.08924055176065</c:v>
                </c:pt>
                <c:pt idx="13">
                  <c:v>24.19829836128117</c:v>
                </c:pt>
                <c:pt idx="14">
                  <c:v>21.245074280305015</c:v>
                </c:pt>
                <c:pt idx="15">
                  <c:v>34.6754103253369</c:v>
                </c:pt>
                <c:pt idx="16">
                  <c:v>7.768328885708496</c:v>
                </c:pt>
                <c:pt idx="17">
                  <c:v>32.657979703108246</c:v>
                </c:pt>
                <c:pt idx="18">
                  <c:v>27.15127131734335</c:v>
                </c:pt>
                <c:pt idx="19">
                  <c:v>13.934770165557433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49.17870386800844</c:v>
                </c:pt>
                <c:pt idx="1">
                  <c:v>48.1761320613123</c:v>
                </c:pt>
                <c:pt idx="2">
                  <c:v>47.345311594841526</c:v>
                </c:pt>
                <c:pt idx="3">
                  <c:v>46.74094434122343</c:v>
                </c:pt>
                <c:pt idx="4">
                  <c:v>46.674918378772084</c:v>
                </c:pt>
                <c:pt idx="5">
                  <c:v>45.590736420961974</c:v>
                </c:pt>
                <c:pt idx="6">
                  <c:v>45.12190083528947</c:v>
                </c:pt>
                <c:pt idx="7">
                  <c:v>44.840212345838225</c:v>
                </c:pt>
                <c:pt idx="8">
                  <c:v>44.25195963125913</c:v>
                </c:pt>
                <c:pt idx="9">
                  <c:v>42.67550332474629</c:v>
                </c:pt>
                <c:pt idx="10">
                  <c:v>42.296864671971626</c:v>
                </c:pt>
                <c:pt idx="11">
                  <c:v>41.78324089798935</c:v>
                </c:pt>
                <c:pt idx="12">
                  <c:v>41.60926365399533</c:v>
                </c:pt>
                <c:pt idx="13">
                  <c:v>41.52738914233885</c:v>
                </c:pt>
                <c:pt idx="14">
                  <c:v>40.60107044076259</c:v>
                </c:pt>
                <c:pt idx="15">
                  <c:v>40.33176117972464</c:v>
                </c:pt>
                <c:pt idx="16">
                  <c:v>39.906932491018544</c:v>
                </c:pt>
                <c:pt idx="17">
                  <c:v>39.64939481956954</c:v>
                </c:pt>
                <c:pt idx="18">
                  <c:v>38.93839783758429</c:v>
                </c:pt>
                <c:pt idx="19">
                  <c:v>38.72789884101734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778-2082-7027-215b92e08ec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778-2082-7027-215b92e08ec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778-2082-7027-215b92e08ec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778-2082-7027-215b92e08ec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778-2082-7027-215b92e08ec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778-2082-7027-215b92e08ec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778-2082-7027-215b92e08ec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778-2082-7027-215b92e08ec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778-2082-7027-215b92e08ec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778-2082-7027-215b92e08ec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778-2082-7027-215b92e08ec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778-2082-7027-215b92e08ec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778-2082-7027-215b92e08ec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778-2082-7027-215b92e08ec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778-2082-7027-215b92e08ec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778-2082-7027-215b92e08ec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778-2082-7027-215b92e08ec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778-2082-7027-215b92e08ec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778-2082-7027-215b92e08ec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778-2082-7027-215b92e08ec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39.653687659904996</c:v>
                </c:pt>
                <c:pt idx="1">
                  <c:v>40.27069708671841</c:v>
                </c:pt>
                <c:pt idx="2">
                  <c:v>34.021878274332764</c:v>
                </c:pt>
                <c:pt idx="3">
                  <c:v>53.543703832923526</c:v>
                </c:pt>
                <c:pt idx="4">
                  <c:v>44.139575148331296</c:v>
                </c:pt>
                <c:pt idx="5">
                  <c:v>40.411431758228275</c:v>
                </c:pt>
                <c:pt idx="6">
                  <c:v>54.516806981665944</c:v>
                </c:pt>
                <c:pt idx="7">
                  <c:v>52.374853779534355</c:v>
                </c:pt>
                <c:pt idx="8">
                  <c:v>58.86457286777795</c:v>
                </c:pt>
                <c:pt idx="9">
                  <c:v>48.848766986283685</c:v>
                </c:pt>
                <c:pt idx="10">
                  <c:v>49.054937891276836</c:v>
                </c:pt>
                <c:pt idx="11">
                  <c:v>62.07164703809124</c:v>
                </c:pt>
                <c:pt idx="12">
                  <c:v>59.52800939679366</c:v>
                </c:pt>
                <c:pt idx="13">
                  <c:v>55.97344318464666</c:v>
                </c:pt>
                <c:pt idx="14">
                  <c:v>41.23592748070641</c:v>
                </c:pt>
                <c:pt idx="15">
                  <c:v>67.46908252060871</c:v>
                </c:pt>
                <c:pt idx="16">
                  <c:v>47.78693357650461</c:v>
                </c:pt>
                <c:pt idx="17">
                  <c:v>60.953372605712794</c:v>
                </c:pt>
                <c:pt idx="18">
                  <c:v>42.44545321174634</c:v>
                </c:pt>
                <c:pt idx="19">
                  <c:v>45.65190444554157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49.17870386800844</c:v>
                </c:pt>
                <c:pt idx="1">
                  <c:v>48.1761320613123</c:v>
                </c:pt>
                <c:pt idx="2">
                  <c:v>47.345311594841526</c:v>
                </c:pt>
                <c:pt idx="3">
                  <c:v>46.74094434122343</c:v>
                </c:pt>
                <c:pt idx="4">
                  <c:v>46.674918378772084</c:v>
                </c:pt>
                <c:pt idx="5">
                  <c:v>45.590736420961974</c:v>
                </c:pt>
                <c:pt idx="6">
                  <c:v>45.12190083528947</c:v>
                </c:pt>
                <c:pt idx="7">
                  <c:v>44.840212345838225</c:v>
                </c:pt>
                <c:pt idx="8">
                  <c:v>44.25195963125913</c:v>
                </c:pt>
                <c:pt idx="9">
                  <c:v>42.67550332474629</c:v>
                </c:pt>
                <c:pt idx="10">
                  <c:v>42.296864671971626</c:v>
                </c:pt>
                <c:pt idx="11">
                  <c:v>41.78324089798935</c:v>
                </c:pt>
                <c:pt idx="12">
                  <c:v>41.60926365399533</c:v>
                </c:pt>
                <c:pt idx="13">
                  <c:v>41.52738914233885</c:v>
                </c:pt>
                <c:pt idx="14">
                  <c:v>40.60107044076259</c:v>
                </c:pt>
                <c:pt idx="15">
                  <c:v>40.33176117972464</c:v>
                </c:pt>
                <c:pt idx="16">
                  <c:v>39.906932491018544</c:v>
                </c:pt>
                <c:pt idx="17">
                  <c:v>39.64939481956954</c:v>
                </c:pt>
                <c:pt idx="18">
                  <c:v>38.93839783758429</c:v>
                </c:pt>
                <c:pt idx="19">
                  <c:v>38.72789884101734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7a0-986e-70fc-8531abbcc6d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7a0-986e-70fc-8531abbcc6d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7a0-986e-70fc-8531abbcc6d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7a0-986e-70fc-8531abbcc6d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7a0-986e-70fc-8531abbcc6d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7a0-986e-70fc-8531abbcc6d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7a0-986e-70fc-8531abbcc6d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7a0-986e-70fc-8531abbcc6d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7a0-986e-70fc-8531abbcc6d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7a0-986e-70fc-8531abbcc6d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7a0-986e-70fc-8531abbcc6d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7a0-986e-70fc-8531abbcc6d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7a0-986e-70fc-8531abbcc6d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7a0-986e-70fc-8531abbcc6d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7a0-986e-70fc-8531abbcc6d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7a0-986e-70fc-8531abbcc6d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7a0-986e-70fc-8531abbcc6d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7a0-986e-70fc-8531abbcc6d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7a0-986e-70fc-8531abbcc6d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7a0-986e-70fc-8531abbcc6d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53.83321688639399</c:v>
                </c:pt>
                <c:pt idx="1">
                  <c:v>60.41752204953606</c:v>
                </c:pt>
                <c:pt idx="2">
                  <c:v>47.82093644176221</c:v>
                </c:pt>
                <c:pt idx="3">
                  <c:v>63.08875986866262</c:v>
                </c:pt>
                <c:pt idx="4">
                  <c:v>30.233528513950883</c:v>
                </c:pt>
                <c:pt idx="5">
                  <c:v>40.248403113688006</c:v>
                </c:pt>
                <c:pt idx="6">
                  <c:v>39.35310415368515</c:v>
                </c:pt>
                <c:pt idx="7">
                  <c:v>44.810972289851506</c:v>
                </c:pt>
                <c:pt idx="8">
                  <c:v>52.96322866544945</c:v>
                </c:pt>
                <c:pt idx="9">
                  <c:v>45.63375235278816</c:v>
                </c:pt>
                <c:pt idx="10">
                  <c:v>58.605554659133354</c:v>
                </c:pt>
                <c:pt idx="11">
                  <c:v>55.04926215388669</c:v>
                </c:pt>
                <c:pt idx="12">
                  <c:v>48.13597926433392</c:v>
                </c:pt>
                <c:pt idx="13">
                  <c:v>57.14860495067569</c:v>
                </c:pt>
                <c:pt idx="14">
                  <c:v>49.18451247168913</c:v>
                </c:pt>
                <c:pt idx="15">
                  <c:v>62.688655338586535</c:v>
                </c:pt>
                <c:pt idx="16">
                  <c:v>39.231205322952164</c:v>
                </c:pt>
                <c:pt idx="17">
                  <c:v>44.99875467100076</c:v>
                </c:pt>
                <c:pt idx="18">
                  <c:v>51.88932134224251</c:v>
                </c:pt>
                <c:pt idx="19">
                  <c:v>55.860591693268944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49.17870386800844</c:v>
                </c:pt>
                <c:pt idx="1">
                  <c:v>48.1761320613123</c:v>
                </c:pt>
                <c:pt idx="2">
                  <c:v>47.345311594841526</c:v>
                </c:pt>
                <c:pt idx="3">
                  <c:v>46.74094434122343</c:v>
                </c:pt>
                <c:pt idx="4">
                  <c:v>46.674918378772084</c:v>
                </c:pt>
                <c:pt idx="5">
                  <c:v>45.590736420961974</c:v>
                </c:pt>
                <c:pt idx="6">
                  <c:v>45.12190083528947</c:v>
                </c:pt>
                <c:pt idx="7">
                  <c:v>44.840212345838225</c:v>
                </c:pt>
                <c:pt idx="8">
                  <c:v>44.25195963125913</c:v>
                </c:pt>
                <c:pt idx="9">
                  <c:v>42.67550332474629</c:v>
                </c:pt>
                <c:pt idx="10">
                  <c:v>42.296864671971626</c:v>
                </c:pt>
                <c:pt idx="11">
                  <c:v>41.78324089798935</c:v>
                </c:pt>
                <c:pt idx="12">
                  <c:v>41.60926365399533</c:v>
                </c:pt>
                <c:pt idx="13">
                  <c:v>41.52738914233885</c:v>
                </c:pt>
                <c:pt idx="14">
                  <c:v>40.60107044076259</c:v>
                </c:pt>
                <c:pt idx="15">
                  <c:v>40.33176117972464</c:v>
                </c:pt>
                <c:pt idx="16">
                  <c:v>39.906932491018544</c:v>
                </c:pt>
                <c:pt idx="17">
                  <c:v>39.64939481956954</c:v>
                </c:pt>
                <c:pt idx="18">
                  <c:v>38.93839783758429</c:v>
                </c:pt>
                <c:pt idx="19">
                  <c:v>38.72789884101734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f2c-4256-b8b7-364b12d7144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f2c-4256-b8b7-364b12d7144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f2c-4256-b8b7-364b12d7144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f2c-4256-b8b7-364b12d7144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f2c-4256-b8b7-364b12d7144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f2c-4256-b8b7-364b12d7144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f2c-4256-b8b7-364b12d7144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f2c-4256-b8b7-364b12d7144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f2c-4256-b8b7-364b12d7144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f2c-4256-b8b7-364b12d7144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f2c-4256-b8b7-364b12d7144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f2c-4256-b8b7-364b12d7144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f2c-4256-b8b7-364b12d7144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f2c-4256-b8b7-364b12d7144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f2c-4256-b8b7-364b12d7144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f2c-4256-b8b7-364b12d7144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f2c-4256-b8b7-364b12d7144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f2c-4256-b8b7-364b12d7144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f2c-4256-b8b7-364b12d7144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f2c-4256-b8b7-364b12d7144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52.33076016810402</c:v>
                </c:pt>
                <c:pt idx="1">
                  <c:v>59.967325807460156</c:v>
                </c:pt>
                <c:pt idx="2">
                  <c:v>58.877600821147254</c:v>
                </c:pt>
                <c:pt idx="3">
                  <c:v>54.38178232989339</c:v>
                </c:pt>
                <c:pt idx="4">
                  <c:v>53.175100183580085</c:v>
                </c:pt>
                <c:pt idx="5">
                  <c:v>43.10398185528851</c:v>
                </c:pt>
                <c:pt idx="6">
                  <c:v>42.86508238593795</c:v>
                </c:pt>
                <c:pt idx="7">
                  <c:v>45.24659805652923</c:v>
                </c:pt>
                <c:pt idx="8">
                  <c:v>36.90277606582772</c:v>
                </c:pt>
                <c:pt idx="9">
                  <c:v>56.41893159721071</c:v>
                </c:pt>
                <c:pt idx="10">
                  <c:v>54.20072632524567</c:v>
                </c:pt>
                <c:pt idx="11">
                  <c:v>45.58343047019047</c:v>
                </c:pt>
                <c:pt idx="12">
                  <c:v>42.56140341268176</c:v>
                </c:pt>
                <c:pt idx="13">
                  <c:v>47.46543850768039</c:v>
                </c:pt>
                <c:pt idx="14">
                  <c:v>58.35768760773981</c:v>
                </c:pt>
                <c:pt idx="15">
                  <c:v>47.51891743782882</c:v>
                </c:pt>
                <c:pt idx="16">
                  <c:v>47.99387893190056</c:v>
                </c:pt>
                <c:pt idx="17">
                  <c:v>45.68404620629132</c:v>
                </c:pt>
                <c:pt idx="18">
                  <c:v>56.05988153488441</c:v>
                </c:pt>
                <c:pt idx="19">
                  <c:v>38.146734311157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49.17870386800844</c:v>
                </c:pt>
                <c:pt idx="1">
                  <c:v>48.1761320613123</c:v>
                </c:pt>
                <c:pt idx="2">
                  <c:v>47.345311594841526</c:v>
                </c:pt>
                <c:pt idx="3">
                  <c:v>46.74094434122343</c:v>
                </c:pt>
                <c:pt idx="4">
                  <c:v>46.674918378772084</c:v>
                </c:pt>
                <c:pt idx="5">
                  <c:v>45.590736420961974</c:v>
                </c:pt>
                <c:pt idx="6">
                  <c:v>45.12190083528947</c:v>
                </c:pt>
                <c:pt idx="7">
                  <c:v>44.840212345838225</c:v>
                </c:pt>
                <c:pt idx="8">
                  <c:v>44.25195963125913</c:v>
                </c:pt>
                <c:pt idx="9">
                  <c:v>42.67550332474629</c:v>
                </c:pt>
                <c:pt idx="10">
                  <c:v>42.296864671971626</c:v>
                </c:pt>
                <c:pt idx="11">
                  <c:v>41.78324089798935</c:v>
                </c:pt>
                <c:pt idx="12">
                  <c:v>41.60926365399533</c:v>
                </c:pt>
                <c:pt idx="13">
                  <c:v>41.52738914233885</c:v>
                </c:pt>
                <c:pt idx="14">
                  <c:v>40.60107044076259</c:v>
                </c:pt>
                <c:pt idx="15">
                  <c:v>40.33176117972464</c:v>
                </c:pt>
                <c:pt idx="16">
                  <c:v>39.906932491018544</c:v>
                </c:pt>
                <c:pt idx="17">
                  <c:v>39.64939481956954</c:v>
                </c:pt>
                <c:pt idx="18">
                  <c:v>38.93839783758429</c:v>
                </c:pt>
                <c:pt idx="19">
                  <c:v>38.72789884101734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41b-0a1d-0a7c-a95936e12f0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41b-0a1d-0a7c-a95936e12f0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41b-0a1d-0a7c-a95936e12f0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41b-0a1d-0a7c-a95936e12f0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41b-0a1d-0a7c-a95936e12f0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41b-0a1d-0a7c-a95936e12f0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41b-0a1d-0a7c-a95936e12f0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41b-0a1d-0a7c-a95936e12f0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41b-0a1d-0a7c-a95936e12f0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41b-0a1d-0a7c-a95936e12f0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41b-0a1d-0a7c-a95936e12f0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41b-0a1d-0a7c-a95936e12f0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41b-0a1d-0a7c-a95936e12f0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41b-0a1d-0a7c-a95936e12f0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41b-0a1d-0a7c-a95936e12f0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41b-0a1d-0a7c-a95936e12f0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41b-0a1d-0a7c-a95936e12f0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41b-0a1d-0a7c-a95936e12f0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41b-0a1d-0a7c-a95936e12f0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41b-0a1d-0a7c-a95936e12f0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52.211127348415275</c:v>
                </c:pt>
                <c:pt idx="1">
                  <c:v>44.332300454355156</c:v>
                </c:pt>
                <c:pt idx="2">
                  <c:v>56.142791825701536</c:v>
                </c:pt>
                <c:pt idx="3">
                  <c:v>41.96479223260112</c:v>
                </c:pt>
                <c:pt idx="4">
                  <c:v>44.712809359568155</c:v>
                </c:pt>
                <c:pt idx="5">
                  <c:v>32.4196158285308</c:v>
                </c:pt>
                <c:pt idx="6">
                  <c:v>16.893519711124675</c:v>
                </c:pt>
                <c:pt idx="7">
                  <c:v>50.71349777508185</c:v>
                </c:pt>
                <c:pt idx="8">
                  <c:v>42.316391494254596</c:v>
                </c:pt>
                <c:pt idx="9">
                  <c:v>58.51681358049474</c:v>
                </c:pt>
                <c:pt idx="10">
                  <c:v>45.33612128291908</c:v>
                </c:pt>
                <c:pt idx="11">
                  <c:v>39.67739495299803</c:v>
                </c:pt>
                <c:pt idx="12">
                  <c:v>45.53814596677337</c:v>
                </c:pt>
                <c:pt idx="13">
                  <c:v>54.2063913461148</c:v>
                </c:pt>
                <c:pt idx="14">
                  <c:v>47.753557893112145</c:v>
                </c:pt>
                <c:pt idx="15">
                  <c:v>46.57525170680728</c:v>
                </c:pt>
                <c:pt idx="16">
                  <c:v>56.07595311353165</c:v>
                </c:pt>
                <c:pt idx="17">
                  <c:v>38.01129707646855</c:v>
                </c:pt>
                <c:pt idx="18">
                  <c:v>32.89268613743828</c:v>
                </c:pt>
                <c:pt idx="19">
                  <c:v>41.215992324376245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49.17870386800844</c:v>
                </c:pt>
                <c:pt idx="1">
                  <c:v>48.1761320613123</c:v>
                </c:pt>
                <c:pt idx="2">
                  <c:v>47.345311594841526</c:v>
                </c:pt>
                <c:pt idx="3">
                  <c:v>46.74094434122343</c:v>
                </c:pt>
                <c:pt idx="4">
                  <c:v>46.674918378772084</c:v>
                </c:pt>
                <c:pt idx="5">
                  <c:v>45.590736420961974</c:v>
                </c:pt>
                <c:pt idx="6">
                  <c:v>45.12190083528947</c:v>
                </c:pt>
                <c:pt idx="7">
                  <c:v>44.840212345838225</c:v>
                </c:pt>
                <c:pt idx="8">
                  <c:v>44.25195963125913</c:v>
                </c:pt>
                <c:pt idx="9">
                  <c:v>42.67550332474629</c:v>
                </c:pt>
                <c:pt idx="10">
                  <c:v>42.296864671971626</c:v>
                </c:pt>
                <c:pt idx="11">
                  <c:v>41.78324089798935</c:v>
                </c:pt>
                <c:pt idx="12">
                  <c:v>41.60926365399533</c:v>
                </c:pt>
                <c:pt idx="13">
                  <c:v>41.52738914233885</c:v>
                </c:pt>
                <c:pt idx="14">
                  <c:v>40.60107044076259</c:v>
                </c:pt>
                <c:pt idx="15">
                  <c:v>40.33176117972464</c:v>
                </c:pt>
                <c:pt idx="16">
                  <c:v>39.906932491018544</c:v>
                </c:pt>
                <c:pt idx="17">
                  <c:v>39.64939481956954</c:v>
                </c:pt>
                <c:pt idx="18">
                  <c:v>38.93839783758429</c:v>
                </c:pt>
                <c:pt idx="19">
                  <c:v>38.72789884101734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75b-faf2-e3c1-ba908a8a14f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75b-faf2-e3c1-ba908a8a14f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75b-faf2-e3c1-ba908a8a14f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75b-faf2-e3c1-ba908a8a14f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75b-faf2-e3c1-ba908a8a14f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75b-faf2-e3c1-ba908a8a14f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75b-faf2-e3c1-ba908a8a14f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75b-faf2-e3c1-ba908a8a14f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75b-faf2-e3c1-ba908a8a14f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75b-faf2-e3c1-ba908a8a14f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75b-faf2-e3c1-ba908a8a14f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75b-faf2-e3c1-ba908a8a14f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75b-faf2-e3c1-ba908a8a14f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75b-faf2-e3c1-ba908a8a14f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75b-faf2-e3c1-ba908a8a14f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75b-faf2-e3c1-ba908a8a14f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75b-faf2-e3c1-ba908a8a14f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75b-faf2-e3c1-ba908a8a14f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75b-faf2-e3c1-ba908a8a14f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75b-faf2-e3c1-ba908a8a14f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2.7141418299739986</c:v>
                </c:pt>
                <c:pt idx="1">
                  <c:v>4.615288667245338</c:v>
                </c:pt>
                <c:pt idx="2">
                  <c:v>2.8321411397584653</c:v>
                </c:pt>
                <c:pt idx="3">
                  <c:v>23.89102295874879</c:v>
                </c:pt>
                <c:pt idx="4">
                  <c:v>1.887901323886703</c:v>
                </c:pt>
                <c:pt idx="5">
                  <c:v>4.332767147702675</c:v>
                </c:pt>
                <c:pt idx="6">
                  <c:v>2.5051169345363866</c:v>
                </c:pt>
                <c:pt idx="7">
                  <c:v>7.196776788661434</c:v>
                </c:pt>
                <c:pt idx="8">
                  <c:v>4.074252082419251</c:v>
                </c:pt>
                <c:pt idx="9">
                  <c:v>5.578204725633405</c:v>
                </c:pt>
                <c:pt idx="10">
                  <c:v>10.122803096364105</c:v>
                </c:pt>
                <c:pt idx="11">
                  <c:v>2.562087146102028</c:v>
                </c:pt>
                <c:pt idx="12">
                  <c:v>8.299896172247193</c:v>
                </c:pt>
                <c:pt idx="13">
                  <c:v>23.093306108769408</c:v>
                </c:pt>
                <c:pt idx="14">
                  <c:v>3.6396152032681117</c:v>
                </c:pt>
                <c:pt idx="15">
                  <c:v>1.7726947722819468</c:v>
                </c:pt>
                <c:pt idx="16">
                  <c:v>5.270309483999622</c:v>
                </c:pt>
                <c:pt idx="17">
                  <c:v>4.299124635121242</c:v>
                </c:pt>
                <c:pt idx="18">
                  <c:v>26.888383745007868</c:v>
                </c:pt>
                <c:pt idx="19">
                  <c:v>28.000756165466274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49.17870386800844</c:v>
                </c:pt>
                <c:pt idx="1">
                  <c:v>48.1761320613123</c:v>
                </c:pt>
                <c:pt idx="2">
                  <c:v>47.345311594841526</c:v>
                </c:pt>
                <c:pt idx="3">
                  <c:v>46.74094434122343</c:v>
                </c:pt>
                <c:pt idx="4">
                  <c:v>46.674918378772084</c:v>
                </c:pt>
                <c:pt idx="5">
                  <c:v>45.590736420961974</c:v>
                </c:pt>
                <c:pt idx="6">
                  <c:v>45.12190083528947</c:v>
                </c:pt>
                <c:pt idx="7">
                  <c:v>44.840212345838225</c:v>
                </c:pt>
                <c:pt idx="8">
                  <c:v>44.25195963125913</c:v>
                </c:pt>
                <c:pt idx="9">
                  <c:v>42.67550332474629</c:v>
                </c:pt>
                <c:pt idx="10">
                  <c:v>42.296864671971626</c:v>
                </c:pt>
                <c:pt idx="11">
                  <c:v>41.78324089798935</c:v>
                </c:pt>
                <c:pt idx="12">
                  <c:v>41.60926365399533</c:v>
                </c:pt>
                <c:pt idx="13">
                  <c:v>41.52738914233885</c:v>
                </c:pt>
                <c:pt idx="14">
                  <c:v>40.60107044076259</c:v>
                </c:pt>
                <c:pt idx="15">
                  <c:v>40.33176117972464</c:v>
                </c:pt>
                <c:pt idx="16">
                  <c:v>39.906932491018544</c:v>
                </c:pt>
                <c:pt idx="17">
                  <c:v>39.64939481956954</c:v>
                </c:pt>
                <c:pt idx="18">
                  <c:v>38.93839783758429</c:v>
                </c:pt>
                <c:pt idx="19">
                  <c:v>38.72789884101734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48b-aaf4-73fe-f2963695357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48b-aaf4-73fe-f2963695357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48b-aaf4-73fe-f2963695357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48b-aaf4-73fe-f2963695357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48b-aaf4-73fe-f2963695357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48b-aaf4-73fe-f2963695357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48b-aaf4-73fe-f2963695357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48b-aaf4-73fe-f2963695357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48b-aaf4-73fe-f2963695357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48b-aaf4-73fe-f2963695357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48b-aaf4-73fe-f2963695357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48b-aaf4-73fe-f2963695357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48b-aaf4-73fe-f2963695357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48b-aaf4-73fe-f2963695357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48b-aaf4-73fe-f2963695357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48b-aaf4-73fe-f2963695357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48b-aaf4-73fe-f2963695357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48b-aaf4-73fe-f2963695357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48b-aaf4-73fe-f2963695357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48b-aaf4-73fe-f2963695357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3.734411113218103</c:v>
                </c:pt>
                <c:pt idx="1">
                  <c:v>11.743057056822526</c:v>
                </c:pt>
                <c:pt idx="2">
                  <c:v>4.293997524305764</c:v>
                </c:pt>
                <c:pt idx="3">
                  <c:v>2.1216499495258376</c:v>
                </c:pt>
                <c:pt idx="4">
                  <c:v>6.369598894708835</c:v>
                </c:pt>
                <c:pt idx="5">
                  <c:v>4.183530493576097</c:v>
                </c:pt>
                <c:pt idx="6">
                  <c:v>66.49348493402505</c:v>
                </c:pt>
                <c:pt idx="7">
                  <c:v>6.557140332661335</c:v>
                </c:pt>
                <c:pt idx="8">
                  <c:v>5.027112181434972</c:v>
                </c:pt>
                <c:pt idx="9">
                  <c:v>6.645784571445547</c:v>
                </c:pt>
                <c:pt idx="10">
                  <c:v>4.287357657953661</c:v>
                </c:pt>
                <c:pt idx="11">
                  <c:v>7.632398493486481</c:v>
                </c:pt>
                <c:pt idx="12">
                  <c:v>5.315436403124729</c:v>
                </c:pt>
                <c:pt idx="13">
                  <c:v>5.844378116278682</c:v>
                </c:pt>
                <c:pt idx="14">
                  <c:v>6.531302989884557</c:v>
                </c:pt>
                <c:pt idx="15">
                  <c:v>7.750541548760951</c:v>
                </c:pt>
                <c:pt idx="16">
                  <c:v>3.3367333785189186</c:v>
                </c:pt>
                <c:pt idx="17">
                  <c:v>2.315141895408148</c:v>
                </c:pt>
                <c:pt idx="18">
                  <c:v>38.200443941197506</c:v>
                </c:pt>
                <c:pt idx="19">
                  <c:v>21.138740432320134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49.17870386800844</c:v>
                </c:pt>
                <c:pt idx="1">
                  <c:v>48.1761320613123</c:v>
                </c:pt>
                <c:pt idx="2">
                  <c:v>47.345311594841526</c:v>
                </c:pt>
                <c:pt idx="3">
                  <c:v>46.74094434122343</c:v>
                </c:pt>
                <c:pt idx="4">
                  <c:v>46.674918378772084</c:v>
                </c:pt>
                <c:pt idx="5">
                  <c:v>45.590736420961974</c:v>
                </c:pt>
                <c:pt idx="6">
                  <c:v>45.12190083528947</c:v>
                </c:pt>
                <c:pt idx="7">
                  <c:v>44.840212345838225</c:v>
                </c:pt>
                <c:pt idx="8">
                  <c:v>44.25195963125913</c:v>
                </c:pt>
                <c:pt idx="9">
                  <c:v>42.67550332474629</c:v>
                </c:pt>
                <c:pt idx="10">
                  <c:v>42.296864671971626</c:v>
                </c:pt>
                <c:pt idx="11">
                  <c:v>41.78324089798935</c:v>
                </c:pt>
                <c:pt idx="12">
                  <c:v>41.60926365399533</c:v>
                </c:pt>
                <c:pt idx="13">
                  <c:v>41.52738914233885</c:v>
                </c:pt>
                <c:pt idx="14">
                  <c:v>40.60107044076259</c:v>
                </c:pt>
                <c:pt idx="15">
                  <c:v>40.33176117972464</c:v>
                </c:pt>
                <c:pt idx="16">
                  <c:v>39.906932491018544</c:v>
                </c:pt>
                <c:pt idx="17">
                  <c:v>39.64939481956954</c:v>
                </c:pt>
                <c:pt idx="18">
                  <c:v>38.93839783758429</c:v>
                </c:pt>
                <c:pt idx="19">
                  <c:v>38.72789884101734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0ba-d349-28d0-d9cf5c67402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0ba-d349-28d0-d9cf5c67402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0ba-d349-28d0-d9cf5c67402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0ba-d349-28d0-d9cf5c67402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0ba-d349-28d0-d9cf5c67402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0ba-d349-28d0-d9cf5c67402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0ba-d349-28d0-d9cf5c67402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0ba-d349-28d0-d9cf5c67402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0ba-d349-28d0-d9cf5c67402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0ba-d349-28d0-d9cf5c67402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0ba-d349-28d0-d9cf5c67402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0ba-d349-28d0-d9cf5c67402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0ba-d349-28d0-d9cf5c67402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0ba-d349-28d0-d9cf5c67402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0ba-d349-28d0-d9cf5c67402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0ba-d349-28d0-d9cf5c67402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0ba-d349-28d0-d9cf5c67402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0ba-d349-28d0-d9cf5c67402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0ba-d349-28d0-d9cf5c67402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0ba-d349-28d0-d9cf5c67402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55.576677150684986</c:v>
                </c:pt>
                <c:pt idx="1">
                  <c:v>52.077861269383526</c:v>
                </c:pt>
                <c:pt idx="2">
                  <c:v>48.5685148087745</c:v>
                </c:pt>
                <c:pt idx="3">
                  <c:v>32.04986403123525</c:v>
                </c:pt>
                <c:pt idx="4">
                  <c:v>63.1061276958637</c:v>
                </c:pt>
                <c:pt idx="5">
                  <c:v>53.9845157185841</c:v>
                </c:pt>
                <c:pt idx="6">
                  <c:v>33.04889291260351</c:v>
                </c:pt>
                <c:pt idx="7">
                  <c:v>64.46152830264931</c:v>
                </c:pt>
                <c:pt idx="8">
                  <c:v>54.019301146831445</c:v>
                </c:pt>
                <c:pt idx="9">
                  <c:v>30.08700699534923</c:v>
                </c:pt>
                <c:pt idx="10">
                  <c:v>62.58991034184563</c:v>
                </c:pt>
                <c:pt idx="11">
                  <c:v>25.6379325483714</c:v>
                </c:pt>
                <c:pt idx="12">
                  <c:v>29.23068378370061</c:v>
                </c:pt>
                <c:pt idx="13">
                  <c:v>36.435073099866166</c:v>
                </c:pt>
                <c:pt idx="14">
                  <c:v>64.88834422095063</c:v>
                </c:pt>
                <c:pt idx="15">
                  <c:v>48.160680033908285</c:v>
                </c:pt>
                <c:pt idx="16">
                  <c:v>20.601099352626928</c:v>
                </c:pt>
                <c:pt idx="17">
                  <c:v>25.15139402406317</c:v>
                </c:pt>
                <c:pt idx="18">
                  <c:v>63.860196689818615</c:v>
                </c:pt>
                <c:pt idx="19">
                  <c:v>38.95730614381619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49.17870386800844</c:v>
                </c:pt>
                <c:pt idx="1">
                  <c:v>48.1761320613123</c:v>
                </c:pt>
                <c:pt idx="2">
                  <c:v>47.345311594841526</c:v>
                </c:pt>
                <c:pt idx="3">
                  <c:v>46.74094434122343</c:v>
                </c:pt>
                <c:pt idx="4">
                  <c:v>46.674918378772084</c:v>
                </c:pt>
                <c:pt idx="5">
                  <c:v>45.590736420961974</c:v>
                </c:pt>
                <c:pt idx="6">
                  <c:v>45.12190083528947</c:v>
                </c:pt>
                <c:pt idx="7">
                  <c:v>44.840212345838225</c:v>
                </c:pt>
                <c:pt idx="8">
                  <c:v>44.25195963125913</c:v>
                </c:pt>
                <c:pt idx="9">
                  <c:v>42.67550332474629</c:v>
                </c:pt>
                <c:pt idx="10">
                  <c:v>42.296864671971626</c:v>
                </c:pt>
                <c:pt idx="11">
                  <c:v>41.78324089798935</c:v>
                </c:pt>
                <c:pt idx="12">
                  <c:v>41.60926365399533</c:v>
                </c:pt>
                <c:pt idx="13">
                  <c:v>41.52738914233885</c:v>
                </c:pt>
                <c:pt idx="14">
                  <c:v>40.60107044076259</c:v>
                </c:pt>
                <c:pt idx="15">
                  <c:v>40.33176117972464</c:v>
                </c:pt>
                <c:pt idx="16">
                  <c:v>39.906932491018544</c:v>
                </c:pt>
                <c:pt idx="17">
                  <c:v>39.64939481956954</c:v>
                </c:pt>
                <c:pt idx="18">
                  <c:v>38.93839783758429</c:v>
                </c:pt>
                <c:pt idx="19">
                  <c:v>38.72789884101734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地位影响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182-ab9b-aff6-814d0028f45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182-ab9b-aff6-814d0028f45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182-ab9b-aff6-814d0028f45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182-ab9b-aff6-814d0028f45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182-ab9b-aff6-814d0028f45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182-ab9b-aff6-814d0028f45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182-ab9b-aff6-814d0028f45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182-ab9b-aff6-814d0028f45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182-ab9b-aff6-814d0028f45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182-ab9b-aff6-814d0028f45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182-ab9b-aff6-814d0028f45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182-ab9b-aff6-814d0028f45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182-ab9b-aff6-814d0028f45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182-ab9b-aff6-814d0028f45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182-ab9b-aff6-814d0028f45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182-ab9b-aff6-814d0028f45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182-ab9b-aff6-814d0028f45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182-ab9b-aff6-814d0028f45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182-ab9b-aff6-814d0028f45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182-ab9b-aff6-814d0028f45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75.57495951513887</c:v>
                </c:pt>
                <c:pt idx="1">
                  <c:v>47.37202111408549</c:v>
                </c:pt>
                <c:pt idx="2">
                  <c:v>56.50536194168286</c:v>
                </c:pt>
                <c:pt idx="3">
                  <c:v>63.242107114210626</c:v>
                </c:pt>
                <c:pt idx="4">
                  <c:v>75.8788129660545</c:v>
                </c:pt>
                <c:pt idx="5">
                  <c:v>67.54300844073408</c:v>
                </c:pt>
                <c:pt idx="6">
                  <c:v>64.72426653640106</c:v>
                </c:pt>
                <c:pt idx="7">
                  <c:v>64.10905188838431</c:v>
                </c:pt>
                <c:pt idx="8">
                  <c:v>66.77294279355405</c:v>
                </c:pt>
                <c:pt idx="9">
                  <c:v>54.949902096384825</c:v>
                </c:pt>
                <c:pt idx="10">
                  <c:v>70.99075482153381</c:v>
                </c:pt>
                <c:pt idx="11">
                  <c:v>65.46227601020837</c:v>
                </c:pt>
                <c:pt idx="12">
                  <c:v>58.38262151015163</c:v>
                </c:pt>
                <c:pt idx="13">
                  <c:v>58.88845661453541</c:v>
                </c:pt>
                <c:pt idx="14">
                  <c:v>89.9173543248089</c:v>
                </c:pt>
                <c:pt idx="15">
                  <c:v>40.78051908419087</c:v>
                </c:pt>
                <c:pt idx="16">
                  <c:v>56.69460219695734</c:v>
                </c:pt>
                <c:pt idx="17">
                  <c:v>63.34206501811784</c:v>
                </c:pt>
                <c:pt idx="18">
                  <c:v>30.6687056288855</c:v>
                </c:pt>
                <c:pt idx="19">
                  <c:v>50.62872542377399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49.17870386800844</c:v>
                </c:pt>
                <c:pt idx="1">
                  <c:v>48.1761320613123</c:v>
                </c:pt>
                <c:pt idx="2">
                  <c:v>47.345311594841526</c:v>
                </c:pt>
                <c:pt idx="3">
                  <c:v>46.74094434122343</c:v>
                </c:pt>
                <c:pt idx="4">
                  <c:v>46.674918378772084</c:v>
                </c:pt>
                <c:pt idx="5">
                  <c:v>45.590736420961974</c:v>
                </c:pt>
                <c:pt idx="6">
                  <c:v>45.12190083528947</c:v>
                </c:pt>
                <c:pt idx="7">
                  <c:v>44.840212345838225</c:v>
                </c:pt>
                <c:pt idx="8">
                  <c:v>44.25195963125913</c:v>
                </c:pt>
                <c:pt idx="9">
                  <c:v>42.67550332474629</c:v>
                </c:pt>
                <c:pt idx="10">
                  <c:v>42.296864671971626</c:v>
                </c:pt>
                <c:pt idx="11">
                  <c:v>41.78324089798935</c:v>
                </c:pt>
                <c:pt idx="12">
                  <c:v>41.60926365399533</c:v>
                </c:pt>
                <c:pt idx="13">
                  <c:v>41.52738914233885</c:v>
                </c:pt>
                <c:pt idx="14">
                  <c:v>40.60107044076259</c:v>
                </c:pt>
                <c:pt idx="15">
                  <c:v>40.33176117972464</c:v>
                </c:pt>
                <c:pt idx="16">
                  <c:v>39.906932491018544</c:v>
                </c:pt>
                <c:pt idx="17">
                  <c:v>39.64939481956954</c:v>
                </c:pt>
                <c:pt idx="18">
                  <c:v>38.93839783758429</c:v>
                </c:pt>
                <c:pt idx="19">
                  <c:v>38.72789884101734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f12-2ecf-101c-a2f04a7c634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f12-2ecf-101c-a2f04a7c634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f12-2ecf-101c-a2f04a7c634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f12-2ecf-101c-a2f04a7c634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f12-2ecf-101c-a2f04a7c634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f12-2ecf-101c-a2f04a7c634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f12-2ecf-101c-a2f04a7c634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f12-2ecf-101c-a2f04a7c634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f12-2ecf-101c-a2f04a7c634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f12-2ecf-101c-a2f04a7c634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f12-2ecf-101c-a2f04a7c634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f12-2ecf-101c-a2f04a7c634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f12-2ecf-101c-a2f04a7c634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f12-2ecf-101c-a2f04a7c634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f12-2ecf-101c-a2f04a7c634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f12-2ecf-101c-a2f04a7c634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f12-2ecf-101c-a2f04a7c634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f12-2ecf-101c-a2f04a7c634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f12-2ecf-101c-a2f04a7c634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f12-2ecf-101c-a2f04a7c634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38.246442726419815</c:v>
                </c:pt>
                <c:pt idx="1">
                  <c:v>38.719856777262535</c:v>
                </c:pt>
                <c:pt idx="2">
                  <c:v>54.95049449357069</c:v>
                </c:pt>
                <c:pt idx="3">
                  <c:v>57.578926329205686</c:v>
                </c:pt>
                <c:pt idx="4">
                  <c:v>47.0379367404782</c:v>
                </c:pt>
                <c:pt idx="5">
                  <c:v>30.889709340066</c:v>
                </c:pt>
                <c:pt idx="6">
                  <c:v>38.8785979419455</c:v>
                </c:pt>
                <c:pt idx="7">
                  <c:v>36.500683696639776</c:v>
                </c:pt>
                <c:pt idx="8">
                  <c:v>43.417369818496894</c:v>
                </c:pt>
                <c:pt idx="9">
                  <c:v>58.51354704799993</c:v>
                </c:pt>
                <c:pt idx="10">
                  <c:v>24.873904978914993</c:v>
                </c:pt>
                <c:pt idx="11">
                  <c:v>53.04905353559566</c:v>
                </c:pt>
                <c:pt idx="12">
                  <c:v>44.928182024071916</c:v>
                </c:pt>
                <c:pt idx="13">
                  <c:v>43.83114122402927</c:v>
                </c:pt>
                <c:pt idx="14">
                  <c:v>43.651411355196345</c:v>
                </c:pt>
                <c:pt idx="15">
                  <c:v>19.019061076114678</c:v>
                </c:pt>
                <c:pt idx="16">
                  <c:v>26.196802962789167</c:v>
                </c:pt>
                <c:pt idx="17">
                  <c:v>48.52635098851563</c:v>
                </c:pt>
                <c:pt idx="18">
                  <c:v>51.21790107839941</c:v>
                </c:pt>
                <c:pt idx="19">
                  <c:v>33.170528534961704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49.17870386800844</c:v>
                </c:pt>
                <c:pt idx="1">
                  <c:v>48.1761320613123</c:v>
                </c:pt>
                <c:pt idx="2">
                  <c:v>47.345311594841526</c:v>
                </c:pt>
                <c:pt idx="3">
                  <c:v>46.74094434122343</c:v>
                </c:pt>
                <c:pt idx="4">
                  <c:v>46.674918378772084</c:v>
                </c:pt>
                <c:pt idx="5">
                  <c:v>45.590736420961974</c:v>
                </c:pt>
                <c:pt idx="6">
                  <c:v>45.12190083528947</c:v>
                </c:pt>
                <c:pt idx="7">
                  <c:v>44.840212345838225</c:v>
                </c:pt>
                <c:pt idx="8">
                  <c:v>44.25195963125913</c:v>
                </c:pt>
                <c:pt idx="9">
                  <c:v>42.67550332474629</c:v>
                </c:pt>
                <c:pt idx="10">
                  <c:v>42.296864671971626</c:v>
                </c:pt>
                <c:pt idx="11">
                  <c:v>41.78324089798935</c:v>
                </c:pt>
                <c:pt idx="12">
                  <c:v>41.60926365399533</c:v>
                </c:pt>
                <c:pt idx="13">
                  <c:v>41.52738914233885</c:v>
                </c:pt>
                <c:pt idx="14">
                  <c:v>40.60107044076259</c:v>
                </c:pt>
                <c:pt idx="15">
                  <c:v>40.33176117972464</c:v>
                </c:pt>
                <c:pt idx="16">
                  <c:v>39.906932491018544</c:v>
                </c:pt>
                <c:pt idx="17">
                  <c:v>39.64939481956954</c:v>
                </c:pt>
                <c:pt idx="18">
                  <c:v>38.93839783758429</c:v>
                </c:pt>
                <c:pt idx="19">
                  <c:v>38.72789884101734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6df-09c3-986f-45f6950d43c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6df-09c3-986f-45f6950d43c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6df-09c3-986f-45f6950d43c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6df-09c3-986f-45f6950d43c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6df-09c3-986f-45f6950d43c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6df-09c3-986f-45f6950d43c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6df-09c3-986f-45f6950d43c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6df-09c3-986f-45f6950d43c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6df-09c3-986f-45f6950d43c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6df-09c3-986f-45f6950d43c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6df-09c3-986f-45f6950d43c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6df-09c3-986f-45f6950d43c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6df-09c3-986f-45f6950d43c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6df-09c3-986f-45f6950d43c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6df-09c3-986f-45f6950d43c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6df-09c3-986f-45f6950d43c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6df-09c3-986f-45f6950d43c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6df-09c3-986f-45f6950d43c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6df-09c3-986f-45f6950d43c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6df-09c3-986f-45f6950d43c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24.819987922509988</c:v>
                </c:pt>
                <c:pt idx="1">
                  <c:v>20.775422781487833</c:v>
                </c:pt>
                <c:pt idx="2">
                  <c:v>34.6754103253369</c:v>
                </c:pt>
                <c:pt idx="3">
                  <c:v>27.85727627319409</c:v>
                </c:pt>
                <c:pt idx="4">
                  <c:v>31.714042912695607</c:v>
                </c:pt>
                <c:pt idx="5">
                  <c:v>15.512269862080899</c:v>
                </c:pt>
                <c:pt idx="6">
                  <c:v>18.69707923946725</c:v>
                </c:pt>
                <c:pt idx="7">
                  <c:v>24.19829836128117</c:v>
                </c:pt>
                <c:pt idx="8">
                  <c:v>20.685891885995545</c:v>
                </c:pt>
                <c:pt idx="9">
                  <c:v>13.934770165557433</c:v>
                </c:pt>
                <c:pt idx="10">
                  <c:v>8.21564193797686</c:v>
                </c:pt>
                <c:pt idx="11">
                  <c:v>17.57982209615081</c:v>
                </c:pt>
                <c:pt idx="12">
                  <c:v>25.189365653477005</c:v>
                </c:pt>
                <c:pt idx="13">
                  <c:v>32.731575237055004</c:v>
                </c:pt>
                <c:pt idx="14">
                  <c:v>20.517501083301457</c:v>
                </c:pt>
                <c:pt idx="15">
                  <c:v>17.533025265487815</c:v>
                </c:pt>
                <c:pt idx="16">
                  <c:v>26.327132852480126</c:v>
                </c:pt>
                <c:pt idx="17">
                  <c:v>19.331731106195004</c:v>
                </c:pt>
                <c:pt idx="18">
                  <c:v>27.15127131734335</c:v>
                </c:pt>
                <c:pt idx="19">
                  <c:v>31.94648026194499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64.90349573040584</c:v>
                </c:pt>
                <c:pt idx="1">
                  <c:v>63.08875986866262</c:v>
                </c:pt>
                <c:pt idx="2">
                  <c:v>62.688655338586535</c:v>
                </c:pt>
                <c:pt idx="3">
                  <c:v>60.41752204953606</c:v>
                </c:pt>
                <c:pt idx="4">
                  <c:v>59.19155032864072</c:v>
                </c:pt>
                <c:pt idx="5">
                  <c:v>58.605554659133354</c:v>
                </c:pt>
                <c:pt idx="6">
                  <c:v>57.32039556003155</c:v>
                </c:pt>
                <c:pt idx="7">
                  <c:v>57.14860495067569</c:v>
                </c:pt>
                <c:pt idx="8">
                  <c:v>56.8032245192732</c:v>
                </c:pt>
                <c:pt idx="9">
                  <c:v>55.860591693268944</c:v>
                </c:pt>
                <c:pt idx="10">
                  <c:v>55.73022898942876</c:v>
                </c:pt>
                <c:pt idx="11">
                  <c:v>55.60428773212158</c:v>
                </c:pt>
                <c:pt idx="12">
                  <c:v>55.04926215388669</c:v>
                </c:pt>
                <c:pt idx="13">
                  <c:v>54.60887441626183</c:v>
                </c:pt>
                <c:pt idx="14">
                  <c:v>54.04603675498027</c:v>
                </c:pt>
                <c:pt idx="15">
                  <c:v>53.83321688639399</c:v>
                </c:pt>
                <c:pt idx="16">
                  <c:v>52.96322866544945</c:v>
                </c:pt>
                <c:pt idx="17">
                  <c:v>52.92770625868785</c:v>
                </c:pt>
                <c:pt idx="18">
                  <c:v>51.88932134224251</c:v>
                </c:pt>
                <c:pt idx="19">
                  <c:v>51.74696241901464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795-0df0-7748-a88d3382bdc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795-0df0-7748-a88d3382bdc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795-0df0-7748-a88d3382bdc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795-0df0-7748-a88d3382bdc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795-0df0-7748-a88d3382bdc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795-0df0-7748-a88d3382bdc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795-0df0-7748-a88d3382bdc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795-0df0-7748-a88d3382bdc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795-0df0-7748-a88d3382bdc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795-0df0-7748-a88d3382bdc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795-0df0-7748-a88d3382bdc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795-0df0-7748-a88d3382bdc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795-0df0-7748-a88d3382bdc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795-0df0-7748-a88d3382bdc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795-0df0-7748-a88d3382bdc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795-0df0-7748-a88d3382bdc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795-0df0-7748-a88d3382bdc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795-0df0-7748-a88d3382bdc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795-0df0-7748-a88d3382bdc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795-0df0-7748-a88d3382bdc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42.07657106463913</c:v>
                </c:pt>
                <c:pt idx="1">
                  <c:v>53.543703832923526</c:v>
                </c:pt>
                <c:pt idx="2">
                  <c:v>67.46908252060871</c:v>
                </c:pt>
                <c:pt idx="3">
                  <c:v>40.27069708671841</c:v>
                </c:pt>
                <c:pt idx="4">
                  <c:v>33.17301527736729</c:v>
                </c:pt>
                <c:pt idx="5">
                  <c:v>49.054937891276836</c:v>
                </c:pt>
                <c:pt idx="6">
                  <c:v>55.112971509391286</c:v>
                </c:pt>
                <c:pt idx="7">
                  <c:v>55.97344318464666</c:v>
                </c:pt>
                <c:pt idx="8">
                  <c:v>60.277913736367054</c:v>
                </c:pt>
                <c:pt idx="9">
                  <c:v>45.65190444554157</c:v>
                </c:pt>
                <c:pt idx="10">
                  <c:v>50.143100143637774</c:v>
                </c:pt>
                <c:pt idx="11">
                  <c:v>39.92036888620817</c:v>
                </c:pt>
                <c:pt idx="12">
                  <c:v>62.07164703809124</c:v>
                </c:pt>
                <c:pt idx="13">
                  <c:v>50.32558862355213</c:v>
                </c:pt>
                <c:pt idx="14">
                  <c:v>48.97883740496118</c:v>
                </c:pt>
                <c:pt idx="15">
                  <c:v>39.653687659904996</c:v>
                </c:pt>
                <c:pt idx="16">
                  <c:v>58.86457286777795</c:v>
                </c:pt>
                <c:pt idx="17">
                  <c:v>44.96830621319787</c:v>
                </c:pt>
                <c:pt idx="18">
                  <c:v>42.44545321174634</c:v>
                </c:pt>
                <c:pt idx="19">
                  <c:v>69.24498430806847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64.90349573040584</c:v>
                </c:pt>
                <c:pt idx="1">
                  <c:v>63.08875986866262</c:v>
                </c:pt>
                <c:pt idx="2">
                  <c:v>62.688655338586535</c:v>
                </c:pt>
                <c:pt idx="3">
                  <c:v>60.41752204953606</c:v>
                </c:pt>
                <c:pt idx="4">
                  <c:v>59.19155032864072</c:v>
                </c:pt>
                <c:pt idx="5">
                  <c:v>58.605554659133354</c:v>
                </c:pt>
                <c:pt idx="6">
                  <c:v>57.32039556003155</c:v>
                </c:pt>
                <c:pt idx="7">
                  <c:v>57.14860495067569</c:v>
                </c:pt>
                <c:pt idx="8">
                  <c:v>56.8032245192732</c:v>
                </c:pt>
                <c:pt idx="9">
                  <c:v>55.860591693268944</c:v>
                </c:pt>
                <c:pt idx="10">
                  <c:v>55.73022898942876</c:v>
                </c:pt>
                <c:pt idx="11">
                  <c:v>55.60428773212158</c:v>
                </c:pt>
                <c:pt idx="12">
                  <c:v>55.04926215388669</c:v>
                </c:pt>
                <c:pt idx="13">
                  <c:v>54.60887441626183</c:v>
                </c:pt>
                <c:pt idx="14">
                  <c:v>54.04603675498027</c:v>
                </c:pt>
                <c:pt idx="15">
                  <c:v>53.83321688639399</c:v>
                </c:pt>
                <c:pt idx="16">
                  <c:v>52.96322866544945</c:v>
                </c:pt>
                <c:pt idx="17">
                  <c:v>52.92770625868785</c:v>
                </c:pt>
                <c:pt idx="18">
                  <c:v>51.88932134224251</c:v>
                </c:pt>
                <c:pt idx="19">
                  <c:v>51.74696241901464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b0b-1a73-c6c8-7606879bec1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b0b-1a73-c6c8-7606879bec1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b0b-1a73-c6c8-7606879bec1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b0b-1a73-c6c8-7606879bec1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b0b-1a73-c6c8-7606879bec1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b0b-1a73-c6c8-7606879bec1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b0b-1a73-c6c8-7606879bec1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b0b-1a73-c6c8-7606879bec1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b0b-1a73-c6c8-7606879bec1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b0b-1a73-c6c8-7606879bec1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b0b-1a73-c6c8-7606879bec1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b0b-1a73-c6c8-7606879bec1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b0b-1a73-c6c8-7606879bec1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b0b-1a73-c6c8-7606879bec1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b0b-1a73-c6c8-7606879bec1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b0b-1a73-c6c8-7606879bec1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b0b-1a73-c6c8-7606879bec1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b0b-1a73-c6c8-7606879bec1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b0b-1a73-c6c8-7606879bec1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b0b-1a73-c6c8-7606879bec1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23.39885316329629</c:v>
                </c:pt>
                <c:pt idx="1">
                  <c:v>46.74094434122343</c:v>
                </c:pt>
                <c:pt idx="2">
                  <c:v>40.33176117972464</c:v>
                </c:pt>
                <c:pt idx="3">
                  <c:v>48.1761320613123</c:v>
                </c:pt>
                <c:pt idx="4">
                  <c:v>37.96420383893539</c:v>
                </c:pt>
                <c:pt idx="5">
                  <c:v>42.296864671971626</c:v>
                </c:pt>
                <c:pt idx="6">
                  <c:v>31.918128130352276</c:v>
                </c:pt>
                <c:pt idx="7">
                  <c:v>41.52738914233885</c:v>
                </c:pt>
                <c:pt idx="8">
                  <c:v>38.54479214610415</c:v>
                </c:pt>
                <c:pt idx="9">
                  <c:v>38.72789884101734</c:v>
                </c:pt>
                <c:pt idx="10">
                  <c:v>23.342028179606952</c:v>
                </c:pt>
                <c:pt idx="11">
                  <c:v>22.901024708610148</c:v>
                </c:pt>
                <c:pt idx="12">
                  <c:v>41.78324089798935</c:v>
                </c:pt>
                <c:pt idx="13">
                  <c:v>35.66427006973035</c:v>
                </c:pt>
                <c:pt idx="14">
                  <c:v>29.086744339122063</c:v>
                </c:pt>
                <c:pt idx="15">
                  <c:v>49.17870386800844</c:v>
                </c:pt>
                <c:pt idx="16">
                  <c:v>44.25195963125913</c:v>
                </c:pt>
                <c:pt idx="17">
                  <c:v>37.700375089500355</c:v>
                </c:pt>
                <c:pt idx="18">
                  <c:v>38.93839783758429</c:v>
                </c:pt>
                <c:pt idx="19">
                  <c:v>34.92256962986353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64.90349573040584</c:v>
                </c:pt>
                <c:pt idx="1">
                  <c:v>63.08875986866262</c:v>
                </c:pt>
                <c:pt idx="2">
                  <c:v>62.688655338586535</c:v>
                </c:pt>
                <c:pt idx="3">
                  <c:v>60.41752204953606</c:v>
                </c:pt>
                <c:pt idx="4">
                  <c:v>59.19155032864072</c:v>
                </c:pt>
                <c:pt idx="5">
                  <c:v>58.605554659133354</c:v>
                </c:pt>
                <c:pt idx="6">
                  <c:v>57.32039556003155</c:v>
                </c:pt>
                <c:pt idx="7">
                  <c:v>57.14860495067569</c:v>
                </c:pt>
                <c:pt idx="8">
                  <c:v>56.8032245192732</c:v>
                </c:pt>
                <c:pt idx="9">
                  <c:v>55.860591693268944</c:v>
                </c:pt>
                <c:pt idx="10">
                  <c:v>55.73022898942876</c:v>
                </c:pt>
                <c:pt idx="11">
                  <c:v>55.60428773212158</c:v>
                </c:pt>
                <c:pt idx="12">
                  <c:v>55.04926215388669</c:v>
                </c:pt>
                <c:pt idx="13">
                  <c:v>54.60887441626183</c:v>
                </c:pt>
                <c:pt idx="14">
                  <c:v>54.04603675498027</c:v>
                </c:pt>
                <c:pt idx="15">
                  <c:v>53.83321688639399</c:v>
                </c:pt>
                <c:pt idx="16">
                  <c:v>52.96322866544945</c:v>
                </c:pt>
                <c:pt idx="17">
                  <c:v>52.92770625868785</c:v>
                </c:pt>
                <c:pt idx="18">
                  <c:v>51.88932134224251</c:v>
                </c:pt>
                <c:pt idx="19">
                  <c:v>51.74696241901464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d77-112f-9c42-e7c90c2cab2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d77-112f-9c42-e7c90c2cab2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d77-112f-9c42-e7c90c2cab2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d77-112f-9c42-e7c90c2cab2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d77-112f-9c42-e7c90c2cab2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d77-112f-9c42-e7c90c2cab2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d77-112f-9c42-e7c90c2cab2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d77-112f-9c42-e7c90c2cab2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d77-112f-9c42-e7c90c2cab2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d77-112f-9c42-e7c90c2cab2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d77-112f-9c42-e7c90c2cab2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d77-112f-9c42-e7c90c2cab2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d77-112f-9c42-e7c90c2cab2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d77-112f-9c42-e7c90c2cab2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d77-112f-9c42-e7c90c2cab2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d77-112f-9c42-e7c90c2cab2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d77-112f-9c42-e7c90c2cab2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d77-112f-9c42-e7c90c2cab2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d77-112f-9c42-e7c90c2cab2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d77-112f-9c42-e7c90c2cab2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54.23748933627434</c:v>
                </c:pt>
                <c:pt idx="1">
                  <c:v>54.38178232989339</c:v>
                </c:pt>
                <c:pt idx="2">
                  <c:v>47.51891743782882</c:v>
                </c:pt>
                <c:pt idx="3">
                  <c:v>59.967325807460156</c:v>
                </c:pt>
                <c:pt idx="4">
                  <c:v>56.606668909639545</c:v>
                </c:pt>
                <c:pt idx="5">
                  <c:v>54.20072632524567</c:v>
                </c:pt>
                <c:pt idx="6">
                  <c:v>51.475468079849634</c:v>
                </c:pt>
                <c:pt idx="7">
                  <c:v>47.46543850768039</c:v>
                </c:pt>
                <c:pt idx="8">
                  <c:v>47.288900740038095</c:v>
                </c:pt>
                <c:pt idx="9">
                  <c:v>38.146734311157</c:v>
                </c:pt>
                <c:pt idx="10">
                  <c:v>60.33600592442637</c:v>
                </c:pt>
                <c:pt idx="11">
                  <c:v>39.807612196998164</c:v>
                </c:pt>
                <c:pt idx="12">
                  <c:v>45.58343047019047</c:v>
                </c:pt>
                <c:pt idx="13">
                  <c:v>35.037452383658234</c:v>
                </c:pt>
                <c:pt idx="14">
                  <c:v>55.6625840503063</c:v>
                </c:pt>
                <c:pt idx="15">
                  <c:v>52.33076016810402</c:v>
                </c:pt>
                <c:pt idx="16">
                  <c:v>36.90277606582772</c:v>
                </c:pt>
                <c:pt idx="17">
                  <c:v>47.39568356986549</c:v>
                </c:pt>
                <c:pt idx="18">
                  <c:v>56.05988153488441</c:v>
                </c:pt>
                <c:pt idx="19">
                  <c:v>42.89877055406647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64.90349573040584</c:v>
                </c:pt>
                <c:pt idx="1">
                  <c:v>63.08875986866262</c:v>
                </c:pt>
                <c:pt idx="2">
                  <c:v>62.688655338586535</c:v>
                </c:pt>
                <c:pt idx="3">
                  <c:v>60.41752204953606</c:v>
                </c:pt>
                <c:pt idx="4">
                  <c:v>59.19155032864072</c:v>
                </c:pt>
                <c:pt idx="5">
                  <c:v>58.605554659133354</c:v>
                </c:pt>
                <c:pt idx="6">
                  <c:v>57.32039556003155</c:v>
                </c:pt>
                <c:pt idx="7">
                  <c:v>57.14860495067569</c:v>
                </c:pt>
                <c:pt idx="8">
                  <c:v>56.8032245192732</c:v>
                </c:pt>
                <c:pt idx="9">
                  <c:v>55.860591693268944</c:v>
                </c:pt>
                <c:pt idx="10">
                  <c:v>55.73022898942876</c:v>
                </c:pt>
                <c:pt idx="11">
                  <c:v>55.60428773212158</c:v>
                </c:pt>
                <c:pt idx="12">
                  <c:v>55.04926215388669</c:v>
                </c:pt>
                <c:pt idx="13">
                  <c:v>54.60887441626183</c:v>
                </c:pt>
                <c:pt idx="14">
                  <c:v>54.04603675498027</c:v>
                </c:pt>
                <c:pt idx="15">
                  <c:v>53.83321688639399</c:v>
                </c:pt>
                <c:pt idx="16">
                  <c:v>52.96322866544945</c:v>
                </c:pt>
                <c:pt idx="17">
                  <c:v>52.92770625868785</c:v>
                </c:pt>
                <c:pt idx="18">
                  <c:v>51.88932134224251</c:v>
                </c:pt>
                <c:pt idx="19">
                  <c:v>51.74696241901464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189-90cf-4370-c68c2dc51b6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189-90cf-4370-c68c2dc51b6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189-90cf-4370-c68c2dc51b6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189-90cf-4370-c68c2dc51b6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189-90cf-4370-c68c2dc51b6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189-90cf-4370-c68c2dc51b6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189-90cf-4370-c68c2dc51b6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189-90cf-4370-c68c2dc51b6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189-90cf-4370-c68c2dc51b6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189-90cf-4370-c68c2dc51b6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189-90cf-4370-c68c2dc51b6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189-90cf-4370-c68c2dc51b6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189-90cf-4370-c68c2dc51b6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189-90cf-4370-c68c2dc51b6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189-90cf-4370-c68c2dc51b6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189-90cf-4370-c68c2dc51b6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189-90cf-4370-c68c2dc51b6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189-90cf-4370-c68c2dc51b6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189-90cf-4370-c68c2dc51b6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189-90cf-4370-c68c2dc51b6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41.1648532050841</c:v>
                </c:pt>
                <c:pt idx="1">
                  <c:v>41.96479223260112</c:v>
                </c:pt>
                <c:pt idx="2">
                  <c:v>46.57525170680728</c:v>
                </c:pt>
                <c:pt idx="3">
                  <c:v>44.332300454355156</c:v>
                </c:pt>
                <c:pt idx="4">
                  <c:v>37.816674144208385</c:v>
                </c:pt>
                <c:pt idx="5">
                  <c:v>45.33612128291908</c:v>
                </c:pt>
                <c:pt idx="6">
                  <c:v>64.07319058363942</c:v>
                </c:pt>
                <c:pt idx="7">
                  <c:v>54.2063913461148</c:v>
                </c:pt>
                <c:pt idx="8">
                  <c:v>26.530406002096214</c:v>
                </c:pt>
                <c:pt idx="9">
                  <c:v>41.215992324376245</c:v>
                </c:pt>
                <c:pt idx="10">
                  <c:v>42.613206354234435</c:v>
                </c:pt>
                <c:pt idx="11">
                  <c:v>45.808892110059254</c:v>
                </c:pt>
                <c:pt idx="12">
                  <c:v>39.67739495299803</c:v>
                </c:pt>
                <c:pt idx="13">
                  <c:v>56.93433999250233</c:v>
                </c:pt>
                <c:pt idx="14">
                  <c:v>36.73449522677675</c:v>
                </c:pt>
                <c:pt idx="15">
                  <c:v>52.211127348415275</c:v>
                </c:pt>
                <c:pt idx="16">
                  <c:v>42.316391494254596</c:v>
                </c:pt>
                <c:pt idx="17">
                  <c:v>37.279741622868094</c:v>
                </c:pt>
                <c:pt idx="18">
                  <c:v>32.89268613743828</c:v>
                </c:pt>
                <c:pt idx="19">
                  <c:v>50.60228320446401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64.90349573040584</c:v>
                </c:pt>
                <c:pt idx="1">
                  <c:v>63.08875986866262</c:v>
                </c:pt>
                <c:pt idx="2">
                  <c:v>62.688655338586535</c:v>
                </c:pt>
                <c:pt idx="3">
                  <c:v>60.41752204953606</c:v>
                </c:pt>
                <c:pt idx="4">
                  <c:v>59.19155032864072</c:v>
                </c:pt>
                <c:pt idx="5">
                  <c:v>58.605554659133354</c:v>
                </c:pt>
                <c:pt idx="6">
                  <c:v>57.32039556003155</c:v>
                </c:pt>
                <c:pt idx="7">
                  <c:v>57.14860495067569</c:v>
                </c:pt>
                <c:pt idx="8">
                  <c:v>56.8032245192732</c:v>
                </c:pt>
                <c:pt idx="9">
                  <c:v>55.860591693268944</c:v>
                </c:pt>
                <c:pt idx="10">
                  <c:v>55.73022898942876</c:v>
                </c:pt>
                <c:pt idx="11">
                  <c:v>55.60428773212158</c:v>
                </c:pt>
                <c:pt idx="12">
                  <c:v>55.04926215388669</c:v>
                </c:pt>
                <c:pt idx="13">
                  <c:v>54.60887441626183</c:v>
                </c:pt>
                <c:pt idx="14">
                  <c:v>54.04603675498027</c:v>
                </c:pt>
                <c:pt idx="15">
                  <c:v>53.83321688639399</c:v>
                </c:pt>
                <c:pt idx="16">
                  <c:v>52.96322866544945</c:v>
                </c:pt>
                <c:pt idx="17">
                  <c:v>52.92770625868785</c:v>
                </c:pt>
                <c:pt idx="18">
                  <c:v>51.88932134224251</c:v>
                </c:pt>
                <c:pt idx="19">
                  <c:v>51.74696241901464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ce8-a863-b352-4259f7820b4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ce8-a863-b352-4259f7820b4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ce8-a863-b352-4259f7820b4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ce8-a863-b352-4259f7820b4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ce8-a863-b352-4259f7820b4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ce8-a863-b352-4259f7820b4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ce8-a863-b352-4259f7820b4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ce8-a863-b352-4259f7820b4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ce8-a863-b352-4259f7820b4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ce8-a863-b352-4259f7820b4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ce8-a863-b352-4259f7820b4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ce8-a863-b352-4259f7820b4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ce8-a863-b352-4259f7820b4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ce8-a863-b352-4259f7820b4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ce8-a863-b352-4259f7820b4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ce8-a863-b352-4259f7820b4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ce8-a863-b352-4259f7820b4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ce8-a863-b352-4259f7820b4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ce8-a863-b352-4259f7820b4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ce8-a863-b352-4259f7820b4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5.43102136477969</c:v>
                </c:pt>
                <c:pt idx="1">
                  <c:v>23.89102295874879</c:v>
                </c:pt>
                <c:pt idx="2">
                  <c:v>1.7726947722819468</c:v>
                </c:pt>
                <c:pt idx="3">
                  <c:v>4.615288667245338</c:v>
                </c:pt>
                <c:pt idx="4">
                  <c:v>4.9917433144812975</c:v>
                </c:pt>
                <c:pt idx="5">
                  <c:v>10.122803096364105</c:v>
                </c:pt>
                <c:pt idx="6">
                  <c:v>2.6983668935131258</c:v>
                </c:pt>
                <c:pt idx="7">
                  <c:v>23.093306108769408</c:v>
                </c:pt>
                <c:pt idx="8">
                  <c:v>2.5403187096128</c:v>
                </c:pt>
                <c:pt idx="9">
                  <c:v>28.000756165466274</c:v>
                </c:pt>
                <c:pt idx="10">
                  <c:v>4.968479640028902</c:v>
                </c:pt>
                <c:pt idx="11">
                  <c:v>2.262041099869705</c:v>
                </c:pt>
                <c:pt idx="12">
                  <c:v>2.562087146102028</c:v>
                </c:pt>
                <c:pt idx="13">
                  <c:v>8.23864747717662</c:v>
                </c:pt>
                <c:pt idx="14">
                  <c:v>6.341665317588419</c:v>
                </c:pt>
                <c:pt idx="15">
                  <c:v>2.7141418299739986</c:v>
                </c:pt>
                <c:pt idx="16">
                  <c:v>4.074252082419251</c:v>
                </c:pt>
                <c:pt idx="17">
                  <c:v>2.003741526213788</c:v>
                </c:pt>
                <c:pt idx="18">
                  <c:v>26.888383745007868</c:v>
                </c:pt>
                <c:pt idx="19">
                  <c:v>4.706249030843633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64.90349573040584</c:v>
                </c:pt>
                <c:pt idx="1">
                  <c:v>63.08875986866262</c:v>
                </c:pt>
                <c:pt idx="2">
                  <c:v>62.688655338586535</c:v>
                </c:pt>
                <c:pt idx="3">
                  <c:v>60.41752204953606</c:v>
                </c:pt>
                <c:pt idx="4">
                  <c:v>59.19155032864072</c:v>
                </c:pt>
                <c:pt idx="5">
                  <c:v>58.605554659133354</c:v>
                </c:pt>
                <c:pt idx="6">
                  <c:v>57.32039556003155</c:v>
                </c:pt>
                <c:pt idx="7">
                  <c:v>57.14860495067569</c:v>
                </c:pt>
                <c:pt idx="8">
                  <c:v>56.8032245192732</c:v>
                </c:pt>
                <c:pt idx="9">
                  <c:v>55.860591693268944</c:v>
                </c:pt>
                <c:pt idx="10">
                  <c:v>55.73022898942876</c:v>
                </c:pt>
                <c:pt idx="11">
                  <c:v>55.60428773212158</c:v>
                </c:pt>
                <c:pt idx="12">
                  <c:v>55.04926215388669</c:v>
                </c:pt>
                <c:pt idx="13">
                  <c:v>54.60887441626183</c:v>
                </c:pt>
                <c:pt idx="14">
                  <c:v>54.04603675498027</c:v>
                </c:pt>
                <c:pt idx="15">
                  <c:v>53.83321688639399</c:v>
                </c:pt>
                <c:pt idx="16">
                  <c:v>52.96322866544945</c:v>
                </c:pt>
                <c:pt idx="17">
                  <c:v>52.92770625868785</c:v>
                </c:pt>
                <c:pt idx="18">
                  <c:v>51.88932134224251</c:v>
                </c:pt>
                <c:pt idx="19">
                  <c:v>51.74696241901464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e7f-c3aa-4c65-2b2c19ffac0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e7f-c3aa-4c65-2b2c19ffac0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e7f-c3aa-4c65-2b2c19ffac0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e7f-c3aa-4c65-2b2c19ffac0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e7f-c3aa-4c65-2b2c19ffac0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e7f-c3aa-4c65-2b2c19ffac0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e7f-c3aa-4c65-2b2c19ffac0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e7f-c3aa-4c65-2b2c19ffac0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e7f-c3aa-4c65-2b2c19ffac0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e7f-c3aa-4c65-2b2c19ffac0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e7f-c3aa-4c65-2b2c19ffac0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e7f-c3aa-4c65-2b2c19ffac0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e7f-c3aa-4c65-2b2c19ffac0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e7f-c3aa-4c65-2b2c19ffac0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e7f-c3aa-4c65-2b2c19ffac0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e7f-c3aa-4c65-2b2c19ffac0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e7f-c3aa-4c65-2b2c19ffac0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e7f-c3aa-4c65-2b2c19ffac0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e7f-c3aa-4c65-2b2c19ffac0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e7f-c3aa-4c65-2b2c19ffac0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7.1546519370196915</c:v>
                </c:pt>
                <c:pt idx="1">
                  <c:v>2.1216499495258376</c:v>
                </c:pt>
                <c:pt idx="2">
                  <c:v>7.750541548760951</c:v>
                </c:pt>
                <c:pt idx="3">
                  <c:v>11.743057056822526</c:v>
                </c:pt>
                <c:pt idx="4">
                  <c:v>7.413337503231625</c:v>
                </c:pt>
                <c:pt idx="5">
                  <c:v>4.287357657953661</c:v>
                </c:pt>
                <c:pt idx="6">
                  <c:v>12.08023704390662</c:v>
                </c:pt>
                <c:pt idx="7">
                  <c:v>5.844378116278682</c:v>
                </c:pt>
                <c:pt idx="8">
                  <c:v>8.15114041728563</c:v>
                </c:pt>
                <c:pt idx="9">
                  <c:v>21.138740432320134</c:v>
                </c:pt>
                <c:pt idx="10">
                  <c:v>4.253756805456658</c:v>
                </c:pt>
                <c:pt idx="11">
                  <c:v>1.0769644840007038</c:v>
                </c:pt>
                <c:pt idx="12">
                  <c:v>7.632398493486481</c:v>
                </c:pt>
                <c:pt idx="13">
                  <c:v>1.771431065827891</c:v>
                </c:pt>
                <c:pt idx="14">
                  <c:v>6.782104690408264</c:v>
                </c:pt>
                <c:pt idx="15">
                  <c:v>3.734411113218103</c:v>
                </c:pt>
                <c:pt idx="16">
                  <c:v>5.027112181434972</c:v>
                </c:pt>
                <c:pt idx="17">
                  <c:v>3.604016563888476</c:v>
                </c:pt>
                <c:pt idx="18">
                  <c:v>38.200443941197506</c:v>
                </c:pt>
                <c:pt idx="19">
                  <c:v>1.8303597713172672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64.90349573040584</c:v>
                </c:pt>
                <c:pt idx="1">
                  <c:v>63.08875986866262</c:v>
                </c:pt>
                <c:pt idx="2">
                  <c:v>62.688655338586535</c:v>
                </c:pt>
                <c:pt idx="3">
                  <c:v>60.41752204953606</c:v>
                </c:pt>
                <c:pt idx="4">
                  <c:v>59.19155032864072</c:v>
                </c:pt>
                <c:pt idx="5">
                  <c:v>58.605554659133354</c:v>
                </c:pt>
                <c:pt idx="6">
                  <c:v>57.32039556003155</c:v>
                </c:pt>
                <c:pt idx="7">
                  <c:v>57.14860495067569</c:v>
                </c:pt>
                <c:pt idx="8">
                  <c:v>56.8032245192732</c:v>
                </c:pt>
                <c:pt idx="9">
                  <c:v>55.860591693268944</c:v>
                </c:pt>
                <c:pt idx="10">
                  <c:v>55.73022898942876</c:v>
                </c:pt>
                <c:pt idx="11">
                  <c:v>55.60428773212158</c:v>
                </c:pt>
                <c:pt idx="12">
                  <c:v>55.04926215388669</c:v>
                </c:pt>
                <c:pt idx="13">
                  <c:v>54.60887441626183</c:v>
                </c:pt>
                <c:pt idx="14">
                  <c:v>54.04603675498027</c:v>
                </c:pt>
                <c:pt idx="15">
                  <c:v>53.83321688639399</c:v>
                </c:pt>
                <c:pt idx="16">
                  <c:v>52.96322866544945</c:v>
                </c:pt>
                <c:pt idx="17">
                  <c:v>52.92770625868785</c:v>
                </c:pt>
                <c:pt idx="18">
                  <c:v>51.88932134224251</c:v>
                </c:pt>
                <c:pt idx="19">
                  <c:v>51.74696241901464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dc2-0206-0e90-475f1d736a2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dc2-0206-0e90-475f1d736a2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dc2-0206-0e90-475f1d736a2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dc2-0206-0e90-475f1d736a2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dc2-0206-0e90-475f1d736a2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dc2-0206-0e90-475f1d736a2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dc2-0206-0e90-475f1d736a2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dc2-0206-0e90-475f1d736a2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dc2-0206-0e90-475f1d736a2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dc2-0206-0e90-475f1d736a2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dc2-0206-0e90-475f1d736a2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dc2-0206-0e90-475f1d736a2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dc2-0206-0e90-475f1d736a2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dc2-0206-0e90-475f1d736a2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dc2-0206-0e90-475f1d736a2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dc2-0206-0e90-475f1d736a2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dc2-0206-0e90-475f1d736a2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dc2-0206-0e90-475f1d736a2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dc2-0206-0e90-475f1d736a2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dc2-0206-0e90-475f1d736a2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69.7675589166502</c:v>
                </c:pt>
                <c:pt idx="1">
                  <c:v>32.04986403123525</c:v>
                </c:pt>
                <c:pt idx="2">
                  <c:v>48.160680033908285</c:v>
                </c:pt>
                <c:pt idx="3">
                  <c:v>52.077861269383526</c:v>
                </c:pt>
                <c:pt idx="4">
                  <c:v>62.86781755997959</c:v>
                </c:pt>
                <c:pt idx="5">
                  <c:v>62.58991034184563</c:v>
                </c:pt>
                <c:pt idx="6">
                  <c:v>70.57291016743956</c:v>
                </c:pt>
                <c:pt idx="7">
                  <c:v>36.435073099866166</c:v>
                </c:pt>
                <c:pt idx="8">
                  <c:v>29.453900794373357</c:v>
                </c:pt>
                <c:pt idx="9">
                  <c:v>38.95730614381619</c:v>
                </c:pt>
                <c:pt idx="10">
                  <c:v>62.7952994760746</c:v>
                </c:pt>
                <c:pt idx="11">
                  <c:v>38.38286171269855</c:v>
                </c:pt>
                <c:pt idx="12">
                  <c:v>25.6379325483714</c:v>
                </c:pt>
                <c:pt idx="13">
                  <c:v>21.769986126311792</c:v>
                </c:pt>
                <c:pt idx="14">
                  <c:v>45.12595906879287</c:v>
                </c:pt>
                <c:pt idx="15">
                  <c:v>55.576677150684986</c:v>
                </c:pt>
                <c:pt idx="16">
                  <c:v>54.019301146831445</c:v>
                </c:pt>
                <c:pt idx="17">
                  <c:v>62.345356533663384</c:v>
                </c:pt>
                <c:pt idx="18">
                  <c:v>63.860196689818615</c:v>
                </c:pt>
                <c:pt idx="19">
                  <c:v>40.3630788546022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64.90349573040584</c:v>
                </c:pt>
                <c:pt idx="1">
                  <c:v>63.08875986866262</c:v>
                </c:pt>
                <c:pt idx="2">
                  <c:v>62.688655338586535</c:v>
                </c:pt>
                <c:pt idx="3">
                  <c:v>60.41752204953606</c:v>
                </c:pt>
                <c:pt idx="4">
                  <c:v>59.19155032864072</c:v>
                </c:pt>
                <c:pt idx="5">
                  <c:v>58.605554659133354</c:v>
                </c:pt>
                <c:pt idx="6">
                  <c:v>57.32039556003155</c:v>
                </c:pt>
                <c:pt idx="7">
                  <c:v>57.14860495067569</c:v>
                </c:pt>
                <c:pt idx="8">
                  <c:v>56.8032245192732</c:v>
                </c:pt>
                <c:pt idx="9">
                  <c:v>55.860591693268944</c:v>
                </c:pt>
                <c:pt idx="10">
                  <c:v>55.73022898942876</c:v>
                </c:pt>
                <c:pt idx="11">
                  <c:v>55.60428773212158</c:v>
                </c:pt>
                <c:pt idx="12">
                  <c:v>55.04926215388669</c:v>
                </c:pt>
                <c:pt idx="13">
                  <c:v>54.60887441626183</c:v>
                </c:pt>
                <c:pt idx="14">
                  <c:v>54.04603675498027</c:v>
                </c:pt>
                <c:pt idx="15">
                  <c:v>53.83321688639399</c:v>
                </c:pt>
                <c:pt idx="16">
                  <c:v>52.96322866544945</c:v>
                </c:pt>
                <c:pt idx="17">
                  <c:v>52.92770625868785</c:v>
                </c:pt>
                <c:pt idx="18">
                  <c:v>51.88932134224251</c:v>
                </c:pt>
                <c:pt idx="19">
                  <c:v>51.74696241901464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地位影响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848-8f25-b338-f166e67c624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848-8f25-b338-f166e67c624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848-8f25-b338-f166e67c624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848-8f25-b338-f166e67c624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848-8f25-b338-f166e67c624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848-8f25-b338-f166e67c624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848-8f25-b338-f166e67c624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848-8f25-b338-f166e67c624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848-8f25-b338-f166e67c624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848-8f25-b338-f166e67c624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848-8f25-b338-f166e67c624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848-8f25-b338-f166e67c624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848-8f25-b338-f166e67c624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848-8f25-b338-f166e67c624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848-8f25-b338-f166e67c624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848-8f25-b338-f166e67c624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848-8f25-b338-f166e67c624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848-8f25-b338-f166e67c624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848-8f25-b338-f166e67c624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848-8f25-b338-f166e67c624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43.98536569265875</c:v>
                </c:pt>
                <c:pt idx="1">
                  <c:v>63.242107114210626</c:v>
                </c:pt>
                <c:pt idx="2">
                  <c:v>40.78051908419087</c:v>
                </c:pt>
                <c:pt idx="3">
                  <c:v>47.37202111408549</c:v>
                </c:pt>
                <c:pt idx="4">
                  <c:v>53.65630088434131</c:v>
                </c:pt>
                <c:pt idx="5">
                  <c:v>70.99075482153381</c:v>
                </c:pt>
                <c:pt idx="6">
                  <c:v>55.52745672987123</c:v>
                </c:pt>
                <c:pt idx="7">
                  <c:v>58.88845661453541</c:v>
                </c:pt>
                <c:pt idx="8">
                  <c:v>36.26331738342467</c:v>
                </c:pt>
                <c:pt idx="9">
                  <c:v>50.62872542377399</c:v>
                </c:pt>
                <c:pt idx="10">
                  <c:v>49.87358790207261</c:v>
                </c:pt>
                <c:pt idx="11">
                  <c:v>36.30572553822835</c:v>
                </c:pt>
                <c:pt idx="12">
                  <c:v>65.46227601020837</c:v>
                </c:pt>
                <c:pt idx="13">
                  <c:v>26.923742296750703</c:v>
                </c:pt>
                <c:pt idx="14">
                  <c:v>42.66880186525589</c:v>
                </c:pt>
                <c:pt idx="15">
                  <c:v>75.57495951513887</c:v>
                </c:pt>
                <c:pt idx="16">
                  <c:v>66.77294279355405</c:v>
                </c:pt>
                <c:pt idx="17">
                  <c:v>73.50420573569203</c:v>
                </c:pt>
                <c:pt idx="18">
                  <c:v>30.6687056288855</c:v>
                </c:pt>
                <c:pt idx="19">
                  <c:v>70.21432869175572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64.90349573040584</c:v>
                </c:pt>
                <c:pt idx="1">
                  <c:v>63.08875986866262</c:v>
                </c:pt>
                <c:pt idx="2">
                  <c:v>62.688655338586535</c:v>
                </c:pt>
                <c:pt idx="3">
                  <c:v>60.41752204953606</c:v>
                </c:pt>
                <c:pt idx="4">
                  <c:v>59.19155032864072</c:v>
                </c:pt>
                <c:pt idx="5">
                  <c:v>58.605554659133354</c:v>
                </c:pt>
                <c:pt idx="6">
                  <c:v>57.32039556003155</c:v>
                </c:pt>
                <c:pt idx="7">
                  <c:v>57.14860495067569</c:v>
                </c:pt>
                <c:pt idx="8">
                  <c:v>56.8032245192732</c:v>
                </c:pt>
                <c:pt idx="9">
                  <c:v>55.860591693268944</c:v>
                </c:pt>
                <c:pt idx="10">
                  <c:v>55.73022898942876</c:v>
                </c:pt>
                <c:pt idx="11">
                  <c:v>55.60428773212158</c:v>
                </c:pt>
                <c:pt idx="12">
                  <c:v>55.04926215388669</c:v>
                </c:pt>
                <c:pt idx="13">
                  <c:v>54.60887441626183</c:v>
                </c:pt>
                <c:pt idx="14">
                  <c:v>54.04603675498027</c:v>
                </c:pt>
                <c:pt idx="15">
                  <c:v>53.83321688639399</c:v>
                </c:pt>
                <c:pt idx="16">
                  <c:v>52.96322866544945</c:v>
                </c:pt>
                <c:pt idx="17">
                  <c:v>52.92770625868785</c:v>
                </c:pt>
                <c:pt idx="18">
                  <c:v>51.88932134224251</c:v>
                </c:pt>
                <c:pt idx="19">
                  <c:v>51.74696241901464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a93-b45d-c651-19f3f9903ba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a93-b45d-c651-19f3f9903ba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a93-b45d-c651-19f3f9903ba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a93-b45d-c651-19f3f9903ba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a93-b45d-c651-19f3f9903ba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a93-b45d-c651-19f3f9903ba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a93-b45d-c651-19f3f9903ba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a93-b45d-c651-19f3f9903ba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a93-b45d-c651-19f3f9903ba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a93-b45d-c651-19f3f9903ba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a93-b45d-c651-19f3f9903ba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a93-b45d-c651-19f3f9903ba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a93-b45d-c651-19f3f9903ba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a93-b45d-c651-19f3f9903ba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a93-b45d-c651-19f3f9903ba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a93-b45d-c651-19f3f9903ba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a93-b45d-c651-19f3f9903ba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a93-b45d-c651-19f3f9903ba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a93-b45d-c651-19f3f9903ba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a93-b45d-c651-19f3f9903ba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6.027284809872503</c:v>
                </c:pt>
                <c:pt idx="1">
                  <c:v>57.578926329205686</c:v>
                </c:pt>
                <c:pt idx="2">
                  <c:v>19.019061076114678</c:v>
                </c:pt>
                <c:pt idx="3">
                  <c:v>38.719856777262535</c:v>
                </c:pt>
                <c:pt idx="4">
                  <c:v>16.41541450554084</c:v>
                </c:pt>
                <c:pt idx="5">
                  <c:v>24.873904978914993</c:v>
                </c:pt>
                <c:pt idx="6">
                  <c:v>50.19227013324333</c:v>
                </c:pt>
                <c:pt idx="7">
                  <c:v>43.83114122402927</c:v>
                </c:pt>
                <c:pt idx="8">
                  <c:v>79.68617717497145</c:v>
                </c:pt>
                <c:pt idx="9">
                  <c:v>33.170528534961704</c:v>
                </c:pt>
                <c:pt idx="10">
                  <c:v>28.879133294763218</c:v>
                </c:pt>
                <c:pt idx="11">
                  <c:v>11.564967271971794</c:v>
                </c:pt>
                <c:pt idx="12">
                  <c:v>53.04905353559566</c:v>
                </c:pt>
                <c:pt idx="13">
                  <c:v>39.90742230608169</c:v>
                </c:pt>
                <c:pt idx="14">
                  <c:v>56.963842672298526</c:v>
                </c:pt>
                <c:pt idx="15">
                  <c:v>38.246442726419815</c:v>
                </c:pt>
                <c:pt idx="16">
                  <c:v>43.417369818496894</c:v>
                </c:pt>
                <c:pt idx="17">
                  <c:v>36.37902799044076</c:v>
                </c:pt>
                <c:pt idx="18">
                  <c:v>51.21790107839941</c:v>
                </c:pt>
                <c:pt idx="19">
                  <c:v>59.58358985877616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64.90349573040584</c:v>
                </c:pt>
                <c:pt idx="1">
                  <c:v>63.08875986866262</c:v>
                </c:pt>
                <c:pt idx="2">
                  <c:v>62.688655338586535</c:v>
                </c:pt>
                <c:pt idx="3">
                  <c:v>60.41752204953606</c:v>
                </c:pt>
                <c:pt idx="4">
                  <c:v>59.19155032864072</c:v>
                </c:pt>
                <c:pt idx="5">
                  <c:v>58.605554659133354</c:v>
                </c:pt>
                <c:pt idx="6">
                  <c:v>57.32039556003155</c:v>
                </c:pt>
                <c:pt idx="7">
                  <c:v>57.14860495067569</c:v>
                </c:pt>
                <c:pt idx="8">
                  <c:v>56.8032245192732</c:v>
                </c:pt>
                <c:pt idx="9">
                  <c:v>55.860591693268944</c:v>
                </c:pt>
                <c:pt idx="10">
                  <c:v>55.73022898942876</c:v>
                </c:pt>
                <c:pt idx="11">
                  <c:v>55.60428773212158</c:v>
                </c:pt>
                <c:pt idx="12">
                  <c:v>55.04926215388669</c:v>
                </c:pt>
                <c:pt idx="13">
                  <c:v>54.60887441626183</c:v>
                </c:pt>
                <c:pt idx="14">
                  <c:v>54.04603675498027</c:v>
                </c:pt>
                <c:pt idx="15">
                  <c:v>53.83321688639399</c:v>
                </c:pt>
                <c:pt idx="16">
                  <c:v>52.96322866544945</c:v>
                </c:pt>
                <c:pt idx="17">
                  <c:v>52.92770625868785</c:v>
                </c:pt>
                <c:pt idx="18">
                  <c:v>51.88932134224251</c:v>
                </c:pt>
                <c:pt idx="19">
                  <c:v>51.74696241901464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29d-5382-4ce9-7cddd217519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29d-5382-4ce9-7cddd217519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29d-5382-4ce9-7cddd217519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29d-5382-4ce9-7cddd217519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29d-5382-4ce9-7cddd217519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29d-5382-4ce9-7cddd217519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29d-5382-4ce9-7cddd217519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29d-5382-4ce9-7cddd217519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29d-5382-4ce9-7cddd217519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29d-5382-4ce9-7cddd217519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29d-5382-4ce9-7cddd217519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29d-5382-4ce9-7cddd217519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29d-5382-4ce9-7cddd217519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29d-5382-4ce9-7cddd217519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29d-5382-4ce9-7cddd217519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29d-5382-4ce9-7cddd217519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29d-5382-4ce9-7cddd217519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29d-5382-4ce9-7cddd217519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29d-5382-4ce9-7cddd217519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29d-5382-4ce9-7cddd217519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13.049221362883113</c:v>
                </c:pt>
                <c:pt idx="1">
                  <c:v>34.51754472604117</c:v>
                </c:pt>
                <c:pt idx="2">
                  <c:v>39.245720249928695</c:v>
                </c:pt>
                <c:pt idx="3">
                  <c:v>26.19025512998196</c:v>
                </c:pt>
                <c:pt idx="4">
                  <c:v>8.21564193797686</c:v>
                </c:pt>
                <c:pt idx="5">
                  <c:v>27.85727627319409</c:v>
                </c:pt>
                <c:pt idx="6">
                  <c:v>18.451064881795435</c:v>
                </c:pt>
                <c:pt idx="7">
                  <c:v>21.245074280305015</c:v>
                </c:pt>
                <c:pt idx="8">
                  <c:v>18.71582887966112</c:v>
                </c:pt>
                <c:pt idx="9">
                  <c:v>33.39077904057369</c:v>
                </c:pt>
                <c:pt idx="10">
                  <c:v>31.714042912695607</c:v>
                </c:pt>
                <c:pt idx="11">
                  <c:v>5.866792789694022</c:v>
                </c:pt>
                <c:pt idx="12">
                  <c:v>13.409483368493047</c:v>
                </c:pt>
                <c:pt idx="13">
                  <c:v>27.15127131734335</c:v>
                </c:pt>
                <c:pt idx="14">
                  <c:v>20.517501083301457</c:v>
                </c:pt>
                <c:pt idx="15">
                  <c:v>28.178576892155228</c:v>
                </c:pt>
                <c:pt idx="16">
                  <c:v>18.963598857491014</c:v>
                </c:pt>
                <c:pt idx="17">
                  <c:v>4.640787194268699</c:v>
                </c:pt>
                <c:pt idx="18">
                  <c:v>20.775422781487833</c:v>
                </c:pt>
                <c:pt idx="19">
                  <c:v>29.076099163904882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63.63572737897196</c:v>
                </c:pt>
                <c:pt idx="1">
                  <c:v>62.00498386943001</c:v>
                </c:pt>
                <c:pt idx="2">
                  <c:v>60.928914582694624</c:v>
                </c:pt>
                <c:pt idx="3">
                  <c:v>60.62605525735667</c:v>
                </c:pt>
                <c:pt idx="4">
                  <c:v>60.33600592442637</c:v>
                </c:pt>
                <c:pt idx="5">
                  <c:v>59.967325807460156</c:v>
                </c:pt>
                <c:pt idx="6">
                  <c:v>58.877600821147254</c:v>
                </c:pt>
                <c:pt idx="7">
                  <c:v>58.35768760773981</c:v>
                </c:pt>
                <c:pt idx="8">
                  <c:v>57.9542190531595</c:v>
                </c:pt>
                <c:pt idx="9">
                  <c:v>56.760091307730185</c:v>
                </c:pt>
                <c:pt idx="10">
                  <c:v>56.606668909639545</c:v>
                </c:pt>
                <c:pt idx="11">
                  <c:v>56.41893159721071</c:v>
                </c:pt>
                <c:pt idx="12">
                  <c:v>56.167012532115805</c:v>
                </c:pt>
                <c:pt idx="13">
                  <c:v>56.05988153488441</c:v>
                </c:pt>
                <c:pt idx="14">
                  <c:v>55.6625840503063</c:v>
                </c:pt>
                <c:pt idx="15">
                  <c:v>55.2158450680807</c:v>
                </c:pt>
                <c:pt idx="16">
                  <c:v>55.034521368359165</c:v>
                </c:pt>
                <c:pt idx="17">
                  <c:v>54.38468990036319</c:v>
                </c:pt>
                <c:pt idx="18">
                  <c:v>54.38178232989339</c:v>
                </c:pt>
                <c:pt idx="19">
                  <c:v>54.29735164860076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2d1-236e-e2d0-71315911506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2d1-236e-e2d0-71315911506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2d1-236e-e2d0-71315911506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2d1-236e-e2d0-71315911506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2d1-236e-e2d0-71315911506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2d1-236e-e2d0-71315911506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2d1-236e-e2d0-71315911506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2d1-236e-e2d0-71315911506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2d1-236e-e2d0-71315911506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2d1-236e-e2d0-71315911506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2d1-236e-e2d0-71315911506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2d1-236e-e2d0-71315911506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2d1-236e-e2d0-71315911506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2d1-236e-e2d0-71315911506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2d1-236e-e2d0-71315911506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2d1-236e-e2d0-71315911506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2d1-236e-e2d0-71315911506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2d1-236e-e2d0-71315911506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2d1-236e-e2d0-71315911506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2d1-236e-e2d0-71315911506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61.59498475418711</c:v>
                </c:pt>
                <c:pt idx="1">
                  <c:v>58.34800356418736</c:v>
                </c:pt>
                <c:pt idx="2">
                  <c:v>60.44788789056945</c:v>
                </c:pt>
                <c:pt idx="3">
                  <c:v>52.92992707192248</c:v>
                </c:pt>
                <c:pt idx="4">
                  <c:v>50.143100143637774</c:v>
                </c:pt>
                <c:pt idx="5">
                  <c:v>40.27069708671841</c:v>
                </c:pt>
                <c:pt idx="6">
                  <c:v>34.021878274332764</c:v>
                </c:pt>
                <c:pt idx="7">
                  <c:v>41.23592748070641</c:v>
                </c:pt>
                <c:pt idx="8">
                  <c:v>43.74828233560455</c:v>
                </c:pt>
                <c:pt idx="9">
                  <c:v>58.084591777848566</c:v>
                </c:pt>
                <c:pt idx="10">
                  <c:v>33.17301527736729</c:v>
                </c:pt>
                <c:pt idx="11">
                  <c:v>48.848766986283685</c:v>
                </c:pt>
                <c:pt idx="12">
                  <c:v>50.71509708265405</c:v>
                </c:pt>
                <c:pt idx="13">
                  <c:v>42.44545321174634</c:v>
                </c:pt>
                <c:pt idx="14">
                  <c:v>48.97883740496118</c:v>
                </c:pt>
                <c:pt idx="15">
                  <c:v>65.31548998878053</c:v>
                </c:pt>
                <c:pt idx="16">
                  <c:v>47.51026438954357</c:v>
                </c:pt>
                <c:pt idx="17">
                  <c:v>39.335632441492905</c:v>
                </c:pt>
                <c:pt idx="18">
                  <c:v>53.543703832923526</c:v>
                </c:pt>
                <c:pt idx="19">
                  <c:v>41.49706390636041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63.63572737897196</c:v>
                </c:pt>
                <c:pt idx="1">
                  <c:v>62.00498386943001</c:v>
                </c:pt>
                <c:pt idx="2">
                  <c:v>60.928914582694624</c:v>
                </c:pt>
                <c:pt idx="3">
                  <c:v>60.62605525735667</c:v>
                </c:pt>
                <c:pt idx="4">
                  <c:v>60.33600592442637</c:v>
                </c:pt>
                <c:pt idx="5">
                  <c:v>59.967325807460156</c:v>
                </c:pt>
                <c:pt idx="6">
                  <c:v>58.877600821147254</c:v>
                </c:pt>
                <c:pt idx="7">
                  <c:v>58.35768760773981</c:v>
                </c:pt>
                <c:pt idx="8">
                  <c:v>57.9542190531595</c:v>
                </c:pt>
                <c:pt idx="9">
                  <c:v>56.760091307730185</c:v>
                </c:pt>
                <c:pt idx="10">
                  <c:v>56.606668909639545</c:v>
                </c:pt>
                <c:pt idx="11">
                  <c:v>56.41893159721071</c:v>
                </c:pt>
                <c:pt idx="12">
                  <c:v>56.167012532115805</c:v>
                </c:pt>
                <c:pt idx="13">
                  <c:v>56.05988153488441</c:v>
                </c:pt>
                <c:pt idx="14">
                  <c:v>55.6625840503063</c:v>
                </c:pt>
                <c:pt idx="15">
                  <c:v>55.2158450680807</c:v>
                </c:pt>
                <c:pt idx="16">
                  <c:v>55.034521368359165</c:v>
                </c:pt>
                <c:pt idx="17">
                  <c:v>54.38468990036319</c:v>
                </c:pt>
                <c:pt idx="18">
                  <c:v>54.38178232989339</c:v>
                </c:pt>
                <c:pt idx="19">
                  <c:v>54.29735164860076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f45-499c-47ae-97d24196395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f45-499c-47ae-97d24196395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f45-499c-47ae-97d24196395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f45-499c-47ae-97d24196395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f45-499c-47ae-97d24196395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f45-499c-47ae-97d24196395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f45-499c-47ae-97d24196395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f45-499c-47ae-97d24196395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f45-499c-47ae-97d24196395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f45-499c-47ae-97d24196395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f45-499c-47ae-97d24196395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f45-499c-47ae-97d24196395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f45-499c-47ae-97d24196395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f45-499c-47ae-97d24196395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f45-499c-47ae-97d24196395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f45-499c-47ae-97d24196395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f45-499c-47ae-97d24196395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f45-499c-47ae-97d24196395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f45-499c-47ae-97d24196395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f45-499c-47ae-97d24196395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34.453379169175555</c:v>
                </c:pt>
                <c:pt idx="1">
                  <c:v>38.55811981240826</c:v>
                </c:pt>
                <c:pt idx="2">
                  <c:v>34.31917006500708</c:v>
                </c:pt>
                <c:pt idx="3">
                  <c:v>29.18630884955711</c:v>
                </c:pt>
                <c:pt idx="4">
                  <c:v>23.342028179606952</c:v>
                </c:pt>
                <c:pt idx="5">
                  <c:v>48.1761320613123</c:v>
                </c:pt>
                <c:pt idx="6">
                  <c:v>47.345311594841526</c:v>
                </c:pt>
                <c:pt idx="7">
                  <c:v>40.60107044076259</c:v>
                </c:pt>
                <c:pt idx="8">
                  <c:v>31.659532689217603</c:v>
                </c:pt>
                <c:pt idx="9">
                  <c:v>27.61250354504189</c:v>
                </c:pt>
                <c:pt idx="10">
                  <c:v>37.96420383893539</c:v>
                </c:pt>
                <c:pt idx="11">
                  <c:v>42.67550332474629</c:v>
                </c:pt>
                <c:pt idx="12">
                  <c:v>29.371234000304526</c:v>
                </c:pt>
                <c:pt idx="13">
                  <c:v>38.93839783758429</c:v>
                </c:pt>
                <c:pt idx="14">
                  <c:v>29.086744339122063</c:v>
                </c:pt>
                <c:pt idx="15">
                  <c:v>36.937027460379845</c:v>
                </c:pt>
                <c:pt idx="16">
                  <c:v>28.66274370441729</c:v>
                </c:pt>
                <c:pt idx="17">
                  <c:v>31.258120222165974</c:v>
                </c:pt>
                <c:pt idx="18">
                  <c:v>46.74094434122343</c:v>
                </c:pt>
                <c:pt idx="19">
                  <c:v>25.916989747828282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63.63572737897196</c:v>
                </c:pt>
                <c:pt idx="1">
                  <c:v>62.00498386943001</c:v>
                </c:pt>
                <c:pt idx="2">
                  <c:v>60.928914582694624</c:v>
                </c:pt>
                <c:pt idx="3">
                  <c:v>60.62605525735667</c:v>
                </c:pt>
                <c:pt idx="4">
                  <c:v>60.33600592442637</c:v>
                </c:pt>
                <c:pt idx="5">
                  <c:v>59.967325807460156</c:v>
                </c:pt>
                <c:pt idx="6">
                  <c:v>58.877600821147254</c:v>
                </c:pt>
                <c:pt idx="7">
                  <c:v>58.35768760773981</c:v>
                </c:pt>
                <c:pt idx="8">
                  <c:v>57.9542190531595</c:v>
                </c:pt>
                <c:pt idx="9">
                  <c:v>56.760091307730185</c:v>
                </c:pt>
                <c:pt idx="10">
                  <c:v>56.606668909639545</c:v>
                </c:pt>
                <c:pt idx="11">
                  <c:v>56.41893159721071</c:v>
                </c:pt>
                <c:pt idx="12">
                  <c:v>56.167012532115805</c:v>
                </c:pt>
                <c:pt idx="13">
                  <c:v>56.05988153488441</c:v>
                </c:pt>
                <c:pt idx="14">
                  <c:v>55.6625840503063</c:v>
                </c:pt>
                <c:pt idx="15">
                  <c:v>55.2158450680807</c:v>
                </c:pt>
                <c:pt idx="16">
                  <c:v>55.034521368359165</c:v>
                </c:pt>
                <c:pt idx="17">
                  <c:v>54.38468990036319</c:v>
                </c:pt>
                <c:pt idx="18">
                  <c:v>54.38178232989339</c:v>
                </c:pt>
                <c:pt idx="19">
                  <c:v>54.29735164860076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a20-75cb-8056-016212a81d0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a20-75cb-8056-016212a81d0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a20-75cb-8056-016212a81d0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a20-75cb-8056-016212a81d0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a20-75cb-8056-016212a81d0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a20-75cb-8056-016212a81d0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a20-75cb-8056-016212a81d0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a20-75cb-8056-016212a81d0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a20-75cb-8056-016212a81d0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a20-75cb-8056-016212a81d0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a20-75cb-8056-016212a81d0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a20-75cb-8056-016212a81d0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a20-75cb-8056-016212a81d0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a20-75cb-8056-016212a81d0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a20-75cb-8056-016212a81d0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a20-75cb-8056-016212a81d0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a20-75cb-8056-016212a81d0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a20-75cb-8056-016212a81d0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a20-75cb-8056-016212a81d0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a20-75cb-8056-016212a81d0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48.52934947039279</c:v>
                </c:pt>
                <c:pt idx="1">
                  <c:v>45.21261820248442</c:v>
                </c:pt>
                <c:pt idx="2">
                  <c:v>37.84864701529326</c:v>
                </c:pt>
                <c:pt idx="3">
                  <c:v>51.22120685890077</c:v>
                </c:pt>
                <c:pt idx="4">
                  <c:v>55.73022898942876</c:v>
                </c:pt>
                <c:pt idx="5">
                  <c:v>60.41752204953606</c:v>
                </c:pt>
                <c:pt idx="6">
                  <c:v>47.82093644176221</c:v>
                </c:pt>
                <c:pt idx="7">
                  <c:v>49.18451247168913</c:v>
                </c:pt>
                <c:pt idx="8">
                  <c:v>43.10331889188855</c:v>
                </c:pt>
                <c:pt idx="9">
                  <c:v>46.24869476862388</c:v>
                </c:pt>
                <c:pt idx="10">
                  <c:v>59.19155032864072</c:v>
                </c:pt>
                <c:pt idx="11">
                  <c:v>45.63375235278816</c:v>
                </c:pt>
                <c:pt idx="12">
                  <c:v>43.48198130926102</c:v>
                </c:pt>
                <c:pt idx="13">
                  <c:v>51.88932134224251</c:v>
                </c:pt>
                <c:pt idx="14">
                  <c:v>54.04603675498027</c:v>
                </c:pt>
                <c:pt idx="15">
                  <c:v>51.42395636954151</c:v>
                </c:pt>
                <c:pt idx="16">
                  <c:v>50.09327609046199</c:v>
                </c:pt>
                <c:pt idx="17">
                  <c:v>46.14825295618241</c:v>
                </c:pt>
                <c:pt idx="18">
                  <c:v>63.08875986866262</c:v>
                </c:pt>
                <c:pt idx="19">
                  <c:v>45.11806155110549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63.63572737897196</c:v>
                </c:pt>
                <c:pt idx="1">
                  <c:v>62.00498386943001</c:v>
                </c:pt>
                <c:pt idx="2">
                  <c:v>60.928914582694624</c:v>
                </c:pt>
                <c:pt idx="3">
                  <c:v>60.62605525735667</c:v>
                </c:pt>
                <c:pt idx="4">
                  <c:v>60.33600592442637</c:v>
                </c:pt>
                <c:pt idx="5">
                  <c:v>59.967325807460156</c:v>
                </c:pt>
                <c:pt idx="6">
                  <c:v>58.877600821147254</c:v>
                </c:pt>
                <c:pt idx="7">
                  <c:v>58.35768760773981</c:v>
                </c:pt>
                <c:pt idx="8">
                  <c:v>57.9542190531595</c:v>
                </c:pt>
                <c:pt idx="9">
                  <c:v>56.760091307730185</c:v>
                </c:pt>
                <c:pt idx="10">
                  <c:v>56.606668909639545</c:v>
                </c:pt>
                <c:pt idx="11">
                  <c:v>56.41893159721071</c:v>
                </c:pt>
                <c:pt idx="12">
                  <c:v>56.167012532115805</c:v>
                </c:pt>
                <c:pt idx="13">
                  <c:v>56.05988153488441</c:v>
                </c:pt>
                <c:pt idx="14">
                  <c:v>55.6625840503063</c:v>
                </c:pt>
                <c:pt idx="15">
                  <c:v>55.2158450680807</c:v>
                </c:pt>
                <c:pt idx="16">
                  <c:v>55.034521368359165</c:v>
                </c:pt>
                <c:pt idx="17">
                  <c:v>54.38468990036319</c:v>
                </c:pt>
                <c:pt idx="18">
                  <c:v>54.38178232989339</c:v>
                </c:pt>
                <c:pt idx="19">
                  <c:v>54.29735164860076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a67-7404-e4e4-856e6a9aea2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a67-7404-e4e4-856e6a9aea2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a67-7404-e4e4-856e6a9aea2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a67-7404-e4e4-856e6a9aea2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a67-7404-e4e4-856e6a9aea2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a67-7404-e4e4-856e6a9aea2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a67-7404-e4e4-856e6a9aea2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a67-7404-e4e4-856e6a9aea2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a67-7404-e4e4-856e6a9aea2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a67-7404-e4e4-856e6a9aea2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a67-7404-e4e4-856e6a9aea2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a67-7404-e4e4-856e6a9aea2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a67-7404-e4e4-856e6a9aea2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a67-7404-e4e4-856e6a9aea2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a67-7404-e4e4-856e6a9aea2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a67-7404-e4e4-856e6a9aea2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a67-7404-e4e4-856e6a9aea2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a67-7404-e4e4-856e6a9aea2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a67-7404-e4e4-856e6a9aea2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a67-7404-e4e4-856e6a9aea2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44.88278721056046</c:v>
                </c:pt>
                <c:pt idx="1">
                  <c:v>44.717994321736384</c:v>
                </c:pt>
                <c:pt idx="2">
                  <c:v>32.06726195746725</c:v>
                </c:pt>
                <c:pt idx="3">
                  <c:v>46.234770136618344</c:v>
                </c:pt>
                <c:pt idx="4">
                  <c:v>42.613206354234435</c:v>
                </c:pt>
                <c:pt idx="5">
                  <c:v>44.332300454355156</c:v>
                </c:pt>
                <c:pt idx="6">
                  <c:v>56.142791825701536</c:v>
                </c:pt>
                <c:pt idx="7">
                  <c:v>47.753557893112145</c:v>
                </c:pt>
                <c:pt idx="8">
                  <c:v>39.40255966796563</c:v>
                </c:pt>
                <c:pt idx="9">
                  <c:v>36.751395682863006</c:v>
                </c:pt>
                <c:pt idx="10">
                  <c:v>37.816674144208385</c:v>
                </c:pt>
                <c:pt idx="11">
                  <c:v>58.51681358049474</c:v>
                </c:pt>
                <c:pt idx="12">
                  <c:v>36.13739982722079</c:v>
                </c:pt>
                <c:pt idx="13">
                  <c:v>32.89268613743828</c:v>
                </c:pt>
                <c:pt idx="14">
                  <c:v>36.73449522677675</c:v>
                </c:pt>
                <c:pt idx="15">
                  <c:v>27.883943863513124</c:v>
                </c:pt>
                <c:pt idx="16">
                  <c:v>66.32732668198022</c:v>
                </c:pt>
                <c:pt idx="17">
                  <c:v>50.738183429546154</c:v>
                </c:pt>
                <c:pt idx="18">
                  <c:v>41.96479223260112</c:v>
                </c:pt>
                <c:pt idx="19">
                  <c:v>45.00740097991914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63.63572737897196</c:v>
                </c:pt>
                <c:pt idx="1">
                  <c:v>62.00498386943001</c:v>
                </c:pt>
                <c:pt idx="2">
                  <c:v>60.928914582694624</c:v>
                </c:pt>
                <c:pt idx="3">
                  <c:v>60.62605525735667</c:v>
                </c:pt>
                <c:pt idx="4">
                  <c:v>60.33600592442637</c:v>
                </c:pt>
                <c:pt idx="5">
                  <c:v>59.967325807460156</c:v>
                </c:pt>
                <c:pt idx="6">
                  <c:v>58.877600821147254</c:v>
                </c:pt>
                <c:pt idx="7">
                  <c:v>58.35768760773981</c:v>
                </c:pt>
                <c:pt idx="8">
                  <c:v>57.9542190531595</c:v>
                </c:pt>
                <c:pt idx="9">
                  <c:v>56.760091307730185</c:v>
                </c:pt>
                <c:pt idx="10">
                  <c:v>56.606668909639545</c:v>
                </c:pt>
                <c:pt idx="11">
                  <c:v>56.41893159721071</c:v>
                </c:pt>
                <c:pt idx="12">
                  <c:v>56.167012532115805</c:v>
                </c:pt>
                <c:pt idx="13">
                  <c:v>56.05988153488441</c:v>
                </c:pt>
                <c:pt idx="14">
                  <c:v>55.6625840503063</c:v>
                </c:pt>
                <c:pt idx="15">
                  <c:v>55.2158450680807</c:v>
                </c:pt>
                <c:pt idx="16">
                  <c:v>55.034521368359165</c:v>
                </c:pt>
                <c:pt idx="17">
                  <c:v>54.38468990036319</c:v>
                </c:pt>
                <c:pt idx="18">
                  <c:v>54.38178232989339</c:v>
                </c:pt>
                <c:pt idx="19">
                  <c:v>54.29735164860076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3ac-5041-d56e-53cd55cebeb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3ac-5041-d56e-53cd55cebeb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3ac-5041-d56e-53cd55cebeb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3ac-5041-d56e-53cd55cebeb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3ac-5041-d56e-53cd55cebeb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3ac-5041-d56e-53cd55cebeb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3ac-5041-d56e-53cd55cebeb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3ac-5041-d56e-53cd55cebeb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3ac-5041-d56e-53cd55cebeb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3ac-5041-d56e-53cd55cebeb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3ac-5041-d56e-53cd55cebeb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3ac-5041-d56e-53cd55cebeb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3ac-5041-d56e-53cd55cebeb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3ac-5041-d56e-53cd55cebeb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3ac-5041-d56e-53cd55cebeb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3ac-5041-d56e-53cd55cebeb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3ac-5041-d56e-53cd55cebeb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3ac-5041-d56e-53cd55cebeb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3ac-5041-d56e-53cd55cebeb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3ac-5041-d56e-53cd55cebeb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3.638113666546868</c:v>
                </c:pt>
                <c:pt idx="1">
                  <c:v>6.129152808173639</c:v>
                </c:pt>
                <c:pt idx="2">
                  <c:v>13.63963853756517</c:v>
                </c:pt>
                <c:pt idx="3">
                  <c:v>3.3980289997657307</c:v>
                </c:pt>
                <c:pt idx="4">
                  <c:v>4.968479640028902</c:v>
                </c:pt>
                <c:pt idx="5">
                  <c:v>4.615288667245338</c:v>
                </c:pt>
                <c:pt idx="6">
                  <c:v>2.8321411397584653</c:v>
                </c:pt>
                <c:pt idx="7">
                  <c:v>3.6396152032681117</c:v>
                </c:pt>
                <c:pt idx="8">
                  <c:v>10.99379344332718</c:v>
                </c:pt>
                <c:pt idx="9">
                  <c:v>19.09310957143805</c:v>
                </c:pt>
                <c:pt idx="10">
                  <c:v>4.9917433144812975</c:v>
                </c:pt>
                <c:pt idx="11">
                  <c:v>5.578204725633405</c:v>
                </c:pt>
                <c:pt idx="12">
                  <c:v>7.1427044108970374</c:v>
                </c:pt>
                <c:pt idx="13">
                  <c:v>26.888383745007868</c:v>
                </c:pt>
                <c:pt idx="14">
                  <c:v>6.341665317588419</c:v>
                </c:pt>
                <c:pt idx="15">
                  <c:v>21.319550603347476</c:v>
                </c:pt>
                <c:pt idx="16">
                  <c:v>5.840636768697346</c:v>
                </c:pt>
                <c:pt idx="17">
                  <c:v>8.290587531230042</c:v>
                </c:pt>
                <c:pt idx="18">
                  <c:v>23.89102295874879</c:v>
                </c:pt>
                <c:pt idx="19">
                  <c:v>6.53596663915385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63.63572737897196</c:v>
                </c:pt>
                <c:pt idx="1">
                  <c:v>62.00498386943001</c:v>
                </c:pt>
                <c:pt idx="2">
                  <c:v>60.928914582694624</c:v>
                </c:pt>
                <c:pt idx="3">
                  <c:v>60.62605525735667</c:v>
                </c:pt>
                <c:pt idx="4">
                  <c:v>60.33600592442637</c:v>
                </c:pt>
                <c:pt idx="5">
                  <c:v>59.967325807460156</c:v>
                </c:pt>
                <c:pt idx="6">
                  <c:v>58.877600821147254</c:v>
                </c:pt>
                <c:pt idx="7">
                  <c:v>58.35768760773981</c:v>
                </c:pt>
                <c:pt idx="8">
                  <c:v>57.9542190531595</c:v>
                </c:pt>
                <c:pt idx="9">
                  <c:v>56.760091307730185</c:v>
                </c:pt>
                <c:pt idx="10">
                  <c:v>56.606668909639545</c:v>
                </c:pt>
                <c:pt idx="11">
                  <c:v>56.41893159721071</c:v>
                </c:pt>
                <c:pt idx="12">
                  <c:v>56.167012532115805</c:v>
                </c:pt>
                <c:pt idx="13">
                  <c:v>56.05988153488441</c:v>
                </c:pt>
                <c:pt idx="14">
                  <c:v>55.6625840503063</c:v>
                </c:pt>
                <c:pt idx="15">
                  <c:v>55.2158450680807</c:v>
                </c:pt>
                <c:pt idx="16">
                  <c:v>55.034521368359165</c:v>
                </c:pt>
                <c:pt idx="17">
                  <c:v>54.38468990036319</c:v>
                </c:pt>
                <c:pt idx="18">
                  <c:v>54.38178232989339</c:v>
                </c:pt>
                <c:pt idx="19">
                  <c:v>54.29735164860076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c89-3bb1-bda0-16e91daffd6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c89-3bb1-bda0-16e91daffd6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c89-3bb1-bda0-16e91daffd6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c89-3bb1-bda0-16e91daffd6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c89-3bb1-bda0-16e91daffd6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c89-3bb1-bda0-16e91daffd6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c89-3bb1-bda0-16e91daffd6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c89-3bb1-bda0-16e91daffd6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c89-3bb1-bda0-16e91daffd6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c89-3bb1-bda0-16e91daffd6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c89-3bb1-bda0-16e91daffd6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c89-3bb1-bda0-16e91daffd6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c89-3bb1-bda0-16e91daffd6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c89-3bb1-bda0-16e91daffd6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c89-3bb1-bda0-16e91daffd6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c89-3bb1-bda0-16e91daffd6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c89-3bb1-bda0-16e91daffd6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c89-3bb1-bda0-16e91daffd6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c89-3bb1-bda0-16e91daffd6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c89-3bb1-bda0-16e91daffd6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5.964526905784565</c:v>
                </c:pt>
                <c:pt idx="1">
                  <c:v>2.9089022706157777</c:v>
                </c:pt>
                <c:pt idx="2">
                  <c:v>1.5279603976756455</c:v>
                </c:pt>
                <c:pt idx="3">
                  <c:v>10.869606747964454</c:v>
                </c:pt>
                <c:pt idx="4">
                  <c:v>4.253756805456658</c:v>
                </c:pt>
                <c:pt idx="5">
                  <c:v>11.743057056822526</c:v>
                </c:pt>
                <c:pt idx="6">
                  <c:v>4.293997524305764</c:v>
                </c:pt>
                <c:pt idx="7">
                  <c:v>6.531302989884557</c:v>
                </c:pt>
                <c:pt idx="8">
                  <c:v>1.4992732187282385</c:v>
                </c:pt>
                <c:pt idx="9">
                  <c:v>3.1427577790153576</c:v>
                </c:pt>
                <c:pt idx="10">
                  <c:v>7.413337503231625</c:v>
                </c:pt>
                <c:pt idx="11">
                  <c:v>6.645784571445547</c:v>
                </c:pt>
                <c:pt idx="12">
                  <c:v>4.451871157150017</c:v>
                </c:pt>
                <c:pt idx="13">
                  <c:v>38.200443941197506</c:v>
                </c:pt>
                <c:pt idx="14">
                  <c:v>6.782104690408264</c:v>
                </c:pt>
                <c:pt idx="15">
                  <c:v>5.425889740090743</c:v>
                </c:pt>
                <c:pt idx="16">
                  <c:v>3.892736512516982</c:v>
                </c:pt>
                <c:pt idx="17">
                  <c:v>7.437758588095189</c:v>
                </c:pt>
                <c:pt idx="18">
                  <c:v>2.1216499495258376</c:v>
                </c:pt>
                <c:pt idx="19">
                  <c:v>8.778440667259513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63.63572737897196</c:v>
                </c:pt>
                <c:pt idx="1">
                  <c:v>62.00498386943001</c:v>
                </c:pt>
                <c:pt idx="2">
                  <c:v>60.928914582694624</c:v>
                </c:pt>
                <c:pt idx="3">
                  <c:v>60.62605525735667</c:v>
                </c:pt>
                <c:pt idx="4">
                  <c:v>60.33600592442637</c:v>
                </c:pt>
                <c:pt idx="5">
                  <c:v>59.967325807460156</c:v>
                </c:pt>
                <c:pt idx="6">
                  <c:v>58.877600821147254</c:v>
                </c:pt>
                <c:pt idx="7">
                  <c:v>58.35768760773981</c:v>
                </c:pt>
                <c:pt idx="8">
                  <c:v>57.9542190531595</c:v>
                </c:pt>
                <c:pt idx="9">
                  <c:v>56.760091307730185</c:v>
                </c:pt>
                <c:pt idx="10">
                  <c:v>56.606668909639545</c:v>
                </c:pt>
                <c:pt idx="11">
                  <c:v>56.41893159721071</c:v>
                </c:pt>
                <c:pt idx="12">
                  <c:v>56.167012532115805</c:v>
                </c:pt>
                <c:pt idx="13">
                  <c:v>56.05988153488441</c:v>
                </c:pt>
                <c:pt idx="14">
                  <c:v>55.6625840503063</c:v>
                </c:pt>
                <c:pt idx="15">
                  <c:v>55.2158450680807</c:v>
                </c:pt>
                <c:pt idx="16">
                  <c:v>55.034521368359165</c:v>
                </c:pt>
                <c:pt idx="17">
                  <c:v>54.38468990036319</c:v>
                </c:pt>
                <c:pt idx="18">
                  <c:v>54.38178232989339</c:v>
                </c:pt>
                <c:pt idx="19">
                  <c:v>54.29735164860076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70a-7f60-fece-959b53e3691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70a-7f60-fece-959b53e3691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70a-7f60-fece-959b53e3691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70a-7f60-fece-959b53e3691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70a-7f60-fece-959b53e3691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70a-7f60-fece-959b53e3691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70a-7f60-fece-959b53e3691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70a-7f60-fece-959b53e3691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70a-7f60-fece-959b53e3691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70a-7f60-fece-959b53e3691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70a-7f60-fece-959b53e3691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70a-7f60-fece-959b53e3691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70a-7f60-fece-959b53e3691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70a-7f60-fece-959b53e3691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70a-7f60-fece-959b53e3691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70a-7f60-fece-959b53e3691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70a-7f60-fece-959b53e3691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70a-7f60-fece-959b53e3691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70a-7f60-fece-959b53e3691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70a-7f60-fece-959b53e3691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26.748321277665667</c:v>
                </c:pt>
                <c:pt idx="1">
                  <c:v>36.9759983836731</c:v>
                </c:pt>
                <c:pt idx="2">
                  <c:v>44.18388266297611</c:v>
                </c:pt>
                <c:pt idx="3">
                  <c:v>35.07480204743114</c:v>
                </c:pt>
                <c:pt idx="4">
                  <c:v>62.7952994760746</c:v>
                </c:pt>
                <c:pt idx="5">
                  <c:v>52.077861269383526</c:v>
                </c:pt>
                <c:pt idx="6">
                  <c:v>48.5685148087745</c:v>
                </c:pt>
                <c:pt idx="7">
                  <c:v>64.88834422095063</c:v>
                </c:pt>
                <c:pt idx="8">
                  <c:v>69.75122554811952</c:v>
                </c:pt>
                <c:pt idx="9">
                  <c:v>49.111799833713626</c:v>
                </c:pt>
                <c:pt idx="10">
                  <c:v>62.86781755997959</c:v>
                </c:pt>
                <c:pt idx="11">
                  <c:v>30.08700699534923</c:v>
                </c:pt>
                <c:pt idx="12">
                  <c:v>21.899422778685675</c:v>
                </c:pt>
                <c:pt idx="13">
                  <c:v>63.860196689818615</c:v>
                </c:pt>
                <c:pt idx="14">
                  <c:v>45.12595906879287</c:v>
                </c:pt>
                <c:pt idx="15">
                  <c:v>48.44075149987635</c:v>
                </c:pt>
                <c:pt idx="16">
                  <c:v>46.33603233863175</c:v>
                </c:pt>
                <c:pt idx="17">
                  <c:v>60.93069875161073</c:v>
                </c:pt>
                <c:pt idx="18">
                  <c:v>32.04986403123525</c:v>
                </c:pt>
                <c:pt idx="19">
                  <c:v>65.12424414170617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63.63572737897196</c:v>
                </c:pt>
                <c:pt idx="1">
                  <c:v>62.00498386943001</c:v>
                </c:pt>
                <c:pt idx="2">
                  <c:v>60.928914582694624</c:v>
                </c:pt>
                <c:pt idx="3">
                  <c:v>60.62605525735667</c:v>
                </c:pt>
                <c:pt idx="4">
                  <c:v>60.33600592442637</c:v>
                </c:pt>
                <c:pt idx="5">
                  <c:v>59.967325807460156</c:v>
                </c:pt>
                <c:pt idx="6">
                  <c:v>58.877600821147254</c:v>
                </c:pt>
                <c:pt idx="7">
                  <c:v>58.35768760773981</c:v>
                </c:pt>
                <c:pt idx="8">
                  <c:v>57.9542190531595</c:v>
                </c:pt>
                <c:pt idx="9">
                  <c:v>56.760091307730185</c:v>
                </c:pt>
                <c:pt idx="10">
                  <c:v>56.606668909639545</c:v>
                </c:pt>
                <c:pt idx="11">
                  <c:v>56.41893159721071</c:v>
                </c:pt>
                <c:pt idx="12">
                  <c:v>56.167012532115805</c:v>
                </c:pt>
                <c:pt idx="13">
                  <c:v>56.05988153488441</c:v>
                </c:pt>
                <c:pt idx="14">
                  <c:v>55.6625840503063</c:v>
                </c:pt>
                <c:pt idx="15">
                  <c:v>55.2158450680807</c:v>
                </c:pt>
                <c:pt idx="16">
                  <c:v>55.034521368359165</c:v>
                </c:pt>
                <c:pt idx="17">
                  <c:v>54.38468990036319</c:v>
                </c:pt>
                <c:pt idx="18">
                  <c:v>54.38178232989339</c:v>
                </c:pt>
                <c:pt idx="19">
                  <c:v>54.29735164860076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地位影响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771-67d7-012d-9b6ba114aa1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771-67d7-012d-9b6ba114aa1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771-67d7-012d-9b6ba114aa1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771-67d7-012d-9b6ba114aa1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771-67d7-012d-9b6ba114aa1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771-67d7-012d-9b6ba114aa1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771-67d7-012d-9b6ba114aa1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771-67d7-012d-9b6ba114aa1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771-67d7-012d-9b6ba114aa1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771-67d7-012d-9b6ba114aa1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771-67d7-012d-9b6ba114aa1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771-67d7-012d-9b6ba114aa1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771-67d7-012d-9b6ba114aa1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771-67d7-012d-9b6ba114aa1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771-67d7-012d-9b6ba114aa1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771-67d7-012d-9b6ba114aa1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771-67d7-012d-9b6ba114aa1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771-67d7-012d-9b6ba114aa1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771-67d7-012d-9b6ba114aa1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771-67d7-012d-9b6ba114aa1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58.15811081564467</c:v>
                </c:pt>
                <c:pt idx="1">
                  <c:v>86.00131686397553</c:v>
                </c:pt>
                <c:pt idx="2">
                  <c:v>66.67875825180764</c:v>
                </c:pt>
                <c:pt idx="3">
                  <c:v>25.497899363839746</c:v>
                </c:pt>
                <c:pt idx="4">
                  <c:v>49.87358790207261</c:v>
                </c:pt>
                <c:pt idx="5">
                  <c:v>47.37202111408549</c:v>
                </c:pt>
                <c:pt idx="6">
                  <c:v>56.50536194168286</c:v>
                </c:pt>
                <c:pt idx="7">
                  <c:v>89.9173543248089</c:v>
                </c:pt>
                <c:pt idx="8">
                  <c:v>39.918324320413085</c:v>
                </c:pt>
                <c:pt idx="9">
                  <c:v>48.77554366093198</c:v>
                </c:pt>
                <c:pt idx="10">
                  <c:v>53.65630088434131</c:v>
                </c:pt>
                <c:pt idx="11">
                  <c:v>54.949902096384825</c:v>
                </c:pt>
                <c:pt idx="12">
                  <c:v>58.93296178066279</c:v>
                </c:pt>
                <c:pt idx="13">
                  <c:v>30.6687056288855</c:v>
                </c:pt>
                <c:pt idx="14">
                  <c:v>42.66880186525589</c:v>
                </c:pt>
                <c:pt idx="15">
                  <c:v>42.16749159225581</c:v>
                </c:pt>
                <c:pt idx="16">
                  <c:v>45.72853115717578</c:v>
                </c:pt>
                <c:pt idx="17">
                  <c:v>40.799230657529336</c:v>
                </c:pt>
                <c:pt idx="18">
                  <c:v>63.242107114210626</c:v>
                </c:pt>
                <c:pt idx="19">
                  <c:v>49.03711031710219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63.63572737897196</c:v>
                </c:pt>
                <c:pt idx="1">
                  <c:v>62.00498386943001</c:v>
                </c:pt>
                <c:pt idx="2">
                  <c:v>60.928914582694624</c:v>
                </c:pt>
                <c:pt idx="3">
                  <c:v>60.62605525735667</c:v>
                </c:pt>
                <c:pt idx="4">
                  <c:v>60.33600592442637</c:v>
                </c:pt>
                <c:pt idx="5">
                  <c:v>59.967325807460156</c:v>
                </c:pt>
                <c:pt idx="6">
                  <c:v>58.877600821147254</c:v>
                </c:pt>
                <c:pt idx="7">
                  <c:v>58.35768760773981</c:v>
                </c:pt>
                <c:pt idx="8">
                  <c:v>57.9542190531595</c:v>
                </c:pt>
                <c:pt idx="9">
                  <c:v>56.760091307730185</c:v>
                </c:pt>
                <c:pt idx="10">
                  <c:v>56.606668909639545</c:v>
                </c:pt>
                <c:pt idx="11">
                  <c:v>56.41893159721071</c:v>
                </c:pt>
                <c:pt idx="12">
                  <c:v>56.167012532115805</c:v>
                </c:pt>
                <c:pt idx="13">
                  <c:v>56.05988153488441</c:v>
                </c:pt>
                <c:pt idx="14">
                  <c:v>55.6625840503063</c:v>
                </c:pt>
                <c:pt idx="15">
                  <c:v>55.2158450680807</c:v>
                </c:pt>
                <c:pt idx="16">
                  <c:v>55.034521368359165</c:v>
                </c:pt>
                <c:pt idx="17">
                  <c:v>54.38468990036319</c:v>
                </c:pt>
                <c:pt idx="18">
                  <c:v>54.38178232989339</c:v>
                </c:pt>
                <c:pt idx="19">
                  <c:v>54.29735164860076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614-f43f-76e9-aebdaa50cd4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614-f43f-76e9-aebdaa50cd4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614-f43f-76e9-aebdaa50cd4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614-f43f-76e9-aebdaa50cd4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614-f43f-76e9-aebdaa50cd4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614-f43f-76e9-aebdaa50cd4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614-f43f-76e9-aebdaa50cd4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614-f43f-76e9-aebdaa50cd4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614-f43f-76e9-aebdaa50cd4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614-f43f-76e9-aebdaa50cd4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614-f43f-76e9-aebdaa50cd4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614-f43f-76e9-aebdaa50cd4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614-f43f-76e9-aebdaa50cd4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614-f43f-76e9-aebdaa50cd4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614-f43f-76e9-aebdaa50cd4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614-f43f-76e9-aebdaa50cd4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614-f43f-76e9-aebdaa50cd4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614-f43f-76e9-aebdaa50cd4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614-f43f-76e9-aebdaa50cd4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614-f43f-76e9-aebdaa50cd4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29.2708627555107</c:v>
                </c:pt>
                <c:pt idx="1">
                  <c:v>30.84081202388535</c:v>
                </c:pt>
                <c:pt idx="2">
                  <c:v>36.40983903464448</c:v>
                </c:pt>
                <c:pt idx="3">
                  <c:v>48.43596545360276</c:v>
                </c:pt>
                <c:pt idx="4">
                  <c:v>28.879133294763218</c:v>
                </c:pt>
                <c:pt idx="5">
                  <c:v>38.719856777262535</c:v>
                </c:pt>
                <c:pt idx="6">
                  <c:v>54.95049449357069</c:v>
                </c:pt>
                <c:pt idx="7">
                  <c:v>43.651411355196345</c:v>
                </c:pt>
                <c:pt idx="8">
                  <c:v>47.548103616683065</c:v>
                </c:pt>
                <c:pt idx="9">
                  <c:v>66.18742475477096</c:v>
                </c:pt>
                <c:pt idx="10">
                  <c:v>16.41541450554084</c:v>
                </c:pt>
                <c:pt idx="11">
                  <c:v>58.51354704799993</c:v>
                </c:pt>
                <c:pt idx="12">
                  <c:v>52.10862407798812</c:v>
                </c:pt>
                <c:pt idx="13">
                  <c:v>51.21790107839941</c:v>
                </c:pt>
                <c:pt idx="14">
                  <c:v>56.963842672298526</c:v>
                </c:pt>
                <c:pt idx="15">
                  <c:v>34.466588529912755</c:v>
                </c:pt>
                <c:pt idx="16">
                  <c:v>39.971474028444</c:v>
                </c:pt>
                <c:pt idx="17">
                  <c:v>28.32859240888913</c:v>
                </c:pt>
                <c:pt idx="18">
                  <c:v>57.578926329205686</c:v>
                </c:pt>
                <c:pt idx="19">
                  <c:v>45.33040463291933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63.63572737897196</c:v>
                </c:pt>
                <c:pt idx="1">
                  <c:v>62.00498386943001</c:v>
                </c:pt>
                <c:pt idx="2">
                  <c:v>60.928914582694624</c:v>
                </c:pt>
                <c:pt idx="3">
                  <c:v>60.62605525735667</c:v>
                </c:pt>
                <c:pt idx="4">
                  <c:v>60.33600592442637</c:v>
                </c:pt>
                <c:pt idx="5">
                  <c:v>59.967325807460156</c:v>
                </c:pt>
                <c:pt idx="6">
                  <c:v>58.877600821147254</c:v>
                </c:pt>
                <c:pt idx="7">
                  <c:v>58.35768760773981</c:v>
                </c:pt>
                <c:pt idx="8">
                  <c:v>57.9542190531595</c:v>
                </c:pt>
                <c:pt idx="9">
                  <c:v>56.760091307730185</c:v>
                </c:pt>
                <c:pt idx="10">
                  <c:v>56.606668909639545</c:v>
                </c:pt>
                <c:pt idx="11">
                  <c:v>56.41893159721071</c:v>
                </c:pt>
                <c:pt idx="12">
                  <c:v>56.167012532115805</c:v>
                </c:pt>
                <c:pt idx="13">
                  <c:v>56.05988153488441</c:v>
                </c:pt>
                <c:pt idx="14">
                  <c:v>55.6625840503063</c:v>
                </c:pt>
                <c:pt idx="15">
                  <c:v>55.2158450680807</c:v>
                </c:pt>
                <c:pt idx="16">
                  <c:v>55.034521368359165</c:v>
                </c:pt>
                <c:pt idx="17">
                  <c:v>54.38468990036319</c:v>
                </c:pt>
                <c:pt idx="18">
                  <c:v>54.38178232989339</c:v>
                </c:pt>
                <c:pt idx="19">
                  <c:v>54.29735164860076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95f-2829-5687-b418a556609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95f-2829-5687-b418a556609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95f-2829-5687-b418a556609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95f-2829-5687-b418a556609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95f-2829-5687-b418a556609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95f-2829-5687-b418a556609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95f-2829-5687-b418a556609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95f-2829-5687-b418a556609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95f-2829-5687-b418a556609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95f-2829-5687-b418a556609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95f-2829-5687-b418a556609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95f-2829-5687-b418a556609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95f-2829-5687-b418a556609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95f-2829-5687-b418a556609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95f-2829-5687-b418a556609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95f-2829-5687-b418a556609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95f-2829-5687-b418a556609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95f-2829-5687-b418a556609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95f-2829-5687-b418a556609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95f-2829-5687-b418a556609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18.963598857491014</c:v>
                </c:pt>
                <c:pt idx="1">
                  <c:v>18.69707923946725</c:v>
                </c:pt>
                <c:pt idx="2">
                  <c:v>20.77550454737652</c:v>
                </c:pt>
                <c:pt idx="3">
                  <c:v>8.337196168098354</c:v>
                </c:pt>
                <c:pt idx="4">
                  <c:v>5.866792789694022</c:v>
                </c:pt>
                <c:pt idx="5">
                  <c:v>33.51904138823221</c:v>
                </c:pt>
                <c:pt idx="6">
                  <c:v>23.49321473981368</c:v>
                </c:pt>
                <c:pt idx="7">
                  <c:v>32.731575237055004</c:v>
                </c:pt>
                <c:pt idx="8">
                  <c:v>18.451064881795435</c:v>
                </c:pt>
                <c:pt idx="9">
                  <c:v>7.768328885708496</c:v>
                </c:pt>
                <c:pt idx="10">
                  <c:v>24.19829836128117</c:v>
                </c:pt>
                <c:pt idx="11">
                  <c:v>29.043234004773705</c:v>
                </c:pt>
                <c:pt idx="12">
                  <c:v>15.12968289496978</c:v>
                </c:pt>
                <c:pt idx="13">
                  <c:v>32.43828941032196</c:v>
                </c:pt>
                <c:pt idx="14">
                  <c:v>17.533025265487815</c:v>
                </c:pt>
                <c:pt idx="15">
                  <c:v>24.956534690942966</c:v>
                </c:pt>
                <c:pt idx="16">
                  <c:v>15.314946316144235</c:v>
                </c:pt>
                <c:pt idx="17">
                  <c:v>18.785606719598583</c:v>
                </c:pt>
                <c:pt idx="18">
                  <c:v>4.640787194268699</c:v>
                </c:pt>
                <c:pt idx="19">
                  <c:v>12.515426271097414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66.32732668198022</c:v>
                </c:pt>
                <c:pt idx="1">
                  <c:v>64.07319058363942</c:v>
                </c:pt>
                <c:pt idx="2">
                  <c:v>60.7564923492529</c:v>
                </c:pt>
                <c:pt idx="3">
                  <c:v>60.35964772126522</c:v>
                </c:pt>
                <c:pt idx="4">
                  <c:v>58.51681358049474</c:v>
                </c:pt>
                <c:pt idx="5">
                  <c:v>57.35064888986007</c:v>
                </c:pt>
                <c:pt idx="6">
                  <c:v>57.26700264965791</c:v>
                </c:pt>
                <c:pt idx="7">
                  <c:v>56.93433999250233</c:v>
                </c:pt>
                <c:pt idx="8">
                  <c:v>56.142791825701536</c:v>
                </c:pt>
                <c:pt idx="9">
                  <c:v>56.07595311353165</c:v>
                </c:pt>
                <c:pt idx="10">
                  <c:v>54.2063913461148</c:v>
                </c:pt>
                <c:pt idx="11">
                  <c:v>53.90562689525444</c:v>
                </c:pt>
                <c:pt idx="12">
                  <c:v>53.147257799247534</c:v>
                </c:pt>
                <c:pt idx="13">
                  <c:v>52.630994737524276</c:v>
                </c:pt>
                <c:pt idx="14">
                  <c:v>52.211127348415275</c:v>
                </c:pt>
                <c:pt idx="15">
                  <c:v>51.51115405038497</c:v>
                </c:pt>
                <c:pt idx="16">
                  <c:v>51.29659348699267</c:v>
                </c:pt>
                <c:pt idx="17">
                  <c:v>51.01790357486508</c:v>
                </c:pt>
                <c:pt idx="18">
                  <c:v>50.738183429546154</c:v>
                </c:pt>
                <c:pt idx="19">
                  <c:v>50.71349777508185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ece-5f37-8d4b-3e2224b552a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ece-5f37-8d4b-3e2224b552a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ece-5f37-8d4b-3e2224b552a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ece-5f37-8d4b-3e2224b552a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ece-5f37-8d4b-3e2224b552a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ece-5f37-8d4b-3e2224b552a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ece-5f37-8d4b-3e2224b552a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ece-5f37-8d4b-3e2224b552a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ece-5f37-8d4b-3e2224b552a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ece-5f37-8d4b-3e2224b552a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ece-5f37-8d4b-3e2224b552a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ece-5f37-8d4b-3e2224b552a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ece-5f37-8d4b-3e2224b552a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ece-5f37-8d4b-3e2224b552a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ece-5f37-8d4b-3e2224b552a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ece-5f37-8d4b-3e2224b552a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ece-5f37-8d4b-3e2224b552a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ece-5f37-8d4b-3e2224b552a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ece-5f37-8d4b-3e2224b552a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ece-5f37-8d4b-3e2224b552a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47.51026438954357</c:v>
                </c:pt>
                <c:pt idx="1">
                  <c:v>55.112971509391286</c:v>
                </c:pt>
                <c:pt idx="2">
                  <c:v>55.26363358945309</c:v>
                </c:pt>
                <c:pt idx="3">
                  <c:v>70.47637737820888</c:v>
                </c:pt>
                <c:pt idx="4">
                  <c:v>48.848766986283685</c:v>
                </c:pt>
                <c:pt idx="5">
                  <c:v>48.051194035701116</c:v>
                </c:pt>
                <c:pt idx="6">
                  <c:v>47.87869407526141</c:v>
                </c:pt>
                <c:pt idx="7">
                  <c:v>50.32558862355213</c:v>
                </c:pt>
                <c:pt idx="8">
                  <c:v>34.021878274332764</c:v>
                </c:pt>
                <c:pt idx="9">
                  <c:v>47.78693357650461</c:v>
                </c:pt>
                <c:pt idx="10">
                  <c:v>55.97344318464666</c:v>
                </c:pt>
                <c:pt idx="11">
                  <c:v>43.69759384055354</c:v>
                </c:pt>
                <c:pt idx="12">
                  <c:v>60.1131496916867</c:v>
                </c:pt>
                <c:pt idx="13">
                  <c:v>43.71466078083509</c:v>
                </c:pt>
                <c:pt idx="14">
                  <c:v>39.653687659904996</c:v>
                </c:pt>
                <c:pt idx="15">
                  <c:v>41.871913890961984</c:v>
                </c:pt>
                <c:pt idx="16">
                  <c:v>56.173736110956334</c:v>
                </c:pt>
                <c:pt idx="17">
                  <c:v>42.720252124854646</c:v>
                </c:pt>
                <c:pt idx="18">
                  <c:v>39.335632441492905</c:v>
                </c:pt>
                <c:pt idx="19">
                  <c:v>52.374853779534355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66.32732668198022</c:v>
                </c:pt>
                <c:pt idx="1">
                  <c:v>64.07319058363942</c:v>
                </c:pt>
                <c:pt idx="2">
                  <c:v>60.7564923492529</c:v>
                </c:pt>
                <c:pt idx="3">
                  <c:v>60.35964772126522</c:v>
                </c:pt>
                <c:pt idx="4">
                  <c:v>58.51681358049474</c:v>
                </c:pt>
                <c:pt idx="5">
                  <c:v>57.35064888986007</c:v>
                </c:pt>
                <c:pt idx="6">
                  <c:v>57.26700264965791</c:v>
                </c:pt>
                <c:pt idx="7">
                  <c:v>56.93433999250233</c:v>
                </c:pt>
                <c:pt idx="8">
                  <c:v>56.142791825701536</c:v>
                </c:pt>
                <c:pt idx="9">
                  <c:v>56.07595311353165</c:v>
                </c:pt>
                <c:pt idx="10">
                  <c:v>54.2063913461148</c:v>
                </c:pt>
                <c:pt idx="11">
                  <c:v>53.90562689525444</c:v>
                </c:pt>
                <c:pt idx="12">
                  <c:v>53.147257799247534</c:v>
                </c:pt>
                <c:pt idx="13">
                  <c:v>52.630994737524276</c:v>
                </c:pt>
                <c:pt idx="14">
                  <c:v>52.211127348415275</c:v>
                </c:pt>
                <c:pt idx="15">
                  <c:v>51.51115405038497</c:v>
                </c:pt>
                <c:pt idx="16">
                  <c:v>51.29659348699267</c:v>
                </c:pt>
                <c:pt idx="17">
                  <c:v>51.01790357486508</c:v>
                </c:pt>
                <c:pt idx="18">
                  <c:v>50.738183429546154</c:v>
                </c:pt>
                <c:pt idx="19">
                  <c:v>50.71349777508185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e61-3226-b219-61559194ba5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e61-3226-b219-61559194ba5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e61-3226-b219-61559194ba5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e61-3226-b219-61559194ba5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e61-3226-b219-61559194ba5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e61-3226-b219-61559194ba5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e61-3226-b219-61559194ba5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e61-3226-b219-61559194ba5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e61-3226-b219-61559194ba5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e61-3226-b219-61559194ba5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e61-3226-b219-61559194ba5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e61-3226-b219-61559194ba5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e61-3226-b219-61559194ba5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e61-3226-b219-61559194ba5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e61-3226-b219-61559194ba5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e61-3226-b219-61559194ba5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e61-3226-b219-61559194ba5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e61-3226-b219-61559194ba5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e61-3226-b219-61559194ba5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e61-3226-b219-61559194ba5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28.66274370441729</c:v>
                </c:pt>
                <c:pt idx="1">
                  <c:v>31.918128130352276</c:v>
                </c:pt>
                <c:pt idx="2">
                  <c:v>35.52752275957635</c:v>
                </c:pt>
                <c:pt idx="3">
                  <c:v>30.290117019222603</c:v>
                </c:pt>
                <c:pt idx="4">
                  <c:v>42.67550332474629</c:v>
                </c:pt>
                <c:pt idx="5">
                  <c:v>25.433101127880892</c:v>
                </c:pt>
                <c:pt idx="6">
                  <c:v>28.78399388958642</c:v>
                </c:pt>
                <c:pt idx="7">
                  <c:v>35.66427006973035</c:v>
                </c:pt>
                <c:pt idx="8">
                  <c:v>47.345311594841526</c:v>
                </c:pt>
                <c:pt idx="9">
                  <c:v>39.906932491018544</c:v>
                </c:pt>
                <c:pt idx="10">
                  <c:v>41.52738914233885</c:v>
                </c:pt>
                <c:pt idx="11">
                  <c:v>35.2175357370033</c:v>
                </c:pt>
                <c:pt idx="12">
                  <c:v>38.216675868496715</c:v>
                </c:pt>
                <c:pt idx="13">
                  <c:v>21.169655437244685</c:v>
                </c:pt>
                <c:pt idx="14">
                  <c:v>49.17870386800844</c:v>
                </c:pt>
                <c:pt idx="15">
                  <c:v>21.607072047154027</c:v>
                </c:pt>
                <c:pt idx="16">
                  <c:v>22.229460824243656</c:v>
                </c:pt>
                <c:pt idx="17">
                  <c:v>26.21627763915931</c:v>
                </c:pt>
                <c:pt idx="18">
                  <c:v>31.258120222165974</c:v>
                </c:pt>
                <c:pt idx="19">
                  <c:v>44.840212345838225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66.32732668198022</c:v>
                </c:pt>
                <c:pt idx="1">
                  <c:v>64.07319058363942</c:v>
                </c:pt>
                <c:pt idx="2">
                  <c:v>60.7564923492529</c:v>
                </c:pt>
                <c:pt idx="3">
                  <c:v>60.35964772126522</c:v>
                </c:pt>
                <c:pt idx="4">
                  <c:v>58.51681358049474</c:v>
                </c:pt>
                <c:pt idx="5">
                  <c:v>57.35064888986007</c:v>
                </c:pt>
                <c:pt idx="6">
                  <c:v>57.26700264965791</c:v>
                </c:pt>
                <c:pt idx="7">
                  <c:v>56.93433999250233</c:v>
                </c:pt>
                <c:pt idx="8">
                  <c:v>56.142791825701536</c:v>
                </c:pt>
                <c:pt idx="9">
                  <c:v>56.07595311353165</c:v>
                </c:pt>
                <c:pt idx="10">
                  <c:v>54.2063913461148</c:v>
                </c:pt>
                <c:pt idx="11">
                  <c:v>53.90562689525444</c:v>
                </c:pt>
                <c:pt idx="12">
                  <c:v>53.147257799247534</c:v>
                </c:pt>
                <c:pt idx="13">
                  <c:v>52.630994737524276</c:v>
                </c:pt>
                <c:pt idx="14">
                  <c:v>52.211127348415275</c:v>
                </c:pt>
                <c:pt idx="15">
                  <c:v>51.51115405038497</c:v>
                </c:pt>
                <c:pt idx="16">
                  <c:v>51.29659348699267</c:v>
                </c:pt>
                <c:pt idx="17">
                  <c:v>51.01790357486508</c:v>
                </c:pt>
                <c:pt idx="18">
                  <c:v>50.738183429546154</c:v>
                </c:pt>
                <c:pt idx="19">
                  <c:v>50.71349777508185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00c-751c-e517-a8846a608f7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00c-751c-e517-a8846a608f7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00c-751c-e517-a8846a608f7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00c-751c-e517-a8846a608f7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00c-751c-e517-a8846a608f7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00c-751c-e517-a8846a608f7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00c-751c-e517-a8846a608f7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00c-751c-e517-a8846a608f7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00c-751c-e517-a8846a608f7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00c-751c-e517-a8846a608f7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00c-751c-e517-a8846a608f7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00c-751c-e517-a8846a608f7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00c-751c-e517-a8846a608f7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00c-751c-e517-a8846a608f7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00c-751c-e517-a8846a608f7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00c-751c-e517-a8846a608f7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00c-751c-e517-a8846a608f7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00c-751c-e517-a8846a608f7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00c-751c-e517-a8846a608f7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00c-751c-e517-a8846a608f7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50.09327609046199</c:v>
                </c:pt>
                <c:pt idx="1">
                  <c:v>57.32039556003155</c:v>
                </c:pt>
                <c:pt idx="2">
                  <c:v>38.625420041707386</c:v>
                </c:pt>
                <c:pt idx="3">
                  <c:v>46.80844569420865</c:v>
                </c:pt>
                <c:pt idx="4">
                  <c:v>45.63375235278816</c:v>
                </c:pt>
                <c:pt idx="5">
                  <c:v>35.01203066288063</c:v>
                </c:pt>
                <c:pt idx="6">
                  <c:v>47.4705306881084</c:v>
                </c:pt>
                <c:pt idx="7">
                  <c:v>54.60887441626183</c:v>
                </c:pt>
                <c:pt idx="8">
                  <c:v>47.82093644176221</c:v>
                </c:pt>
                <c:pt idx="9">
                  <c:v>39.231205322952164</c:v>
                </c:pt>
                <c:pt idx="10">
                  <c:v>57.14860495067569</c:v>
                </c:pt>
                <c:pt idx="11">
                  <c:v>44.05450193457928</c:v>
                </c:pt>
                <c:pt idx="12">
                  <c:v>41.45683933949457</c:v>
                </c:pt>
                <c:pt idx="13">
                  <c:v>45.57345673965987</c:v>
                </c:pt>
                <c:pt idx="14">
                  <c:v>53.83321688639399</c:v>
                </c:pt>
                <c:pt idx="15">
                  <c:v>34.435329182216634</c:v>
                </c:pt>
                <c:pt idx="16">
                  <c:v>34.575290580219004</c:v>
                </c:pt>
                <c:pt idx="17">
                  <c:v>40.74173896342369</c:v>
                </c:pt>
                <c:pt idx="18">
                  <c:v>46.14825295618241</c:v>
                </c:pt>
                <c:pt idx="19">
                  <c:v>44.810972289851506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66.32732668198022</c:v>
                </c:pt>
                <c:pt idx="1">
                  <c:v>64.07319058363942</c:v>
                </c:pt>
                <c:pt idx="2">
                  <c:v>60.7564923492529</c:v>
                </c:pt>
                <c:pt idx="3">
                  <c:v>60.35964772126522</c:v>
                </c:pt>
                <c:pt idx="4">
                  <c:v>58.51681358049474</c:v>
                </c:pt>
                <c:pt idx="5">
                  <c:v>57.35064888986007</c:v>
                </c:pt>
                <c:pt idx="6">
                  <c:v>57.26700264965791</c:v>
                </c:pt>
                <c:pt idx="7">
                  <c:v>56.93433999250233</c:v>
                </c:pt>
                <c:pt idx="8">
                  <c:v>56.142791825701536</c:v>
                </c:pt>
                <c:pt idx="9">
                  <c:v>56.07595311353165</c:v>
                </c:pt>
                <c:pt idx="10">
                  <c:v>54.2063913461148</c:v>
                </c:pt>
                <c:pt idx="11">
                  <c:v>53.90562689525444</c:v>
                </c:pt>
                <c:pt idx="12">
                  <c:v>53.147257799247534</c:v>
                </c:pt>
                <c:pt idx="13">
                  <c:v>52.630994737524276</c:v>
                </c:pt>
                <c:pt idx="14">
                  <c:v>52.211127348415275</c:v>
                </c:pt>
                <c:pt idx="15">
                  <c:v>51.51115405038497</c:v>
                </c:pt>
                <c:pt idx="16">
                  <c:v>51.29659348699267</c:v>
                </c:pt>
                <c:pt idx="17">
                  <c:v>51.01790357486508</c:v>
                </c:pt>
                <c:pt idx="18">
                  <c:v>50.738183429546154</c:v>
                </c:pt>
                <c:pt idx="19">
                  <c:v>50.71349777508185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12d-f77a-9069-83247db72da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12d-f77a-9069-83247db72da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12d-f77a-9069-83247db72da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12d-f77a-9069-83247db72da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12d-f77a-9069-83247db72da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12d-f77a-9069-83247db72da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12d-f77a-9069-83247db72da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12d-f77a-9069-83247db72da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12d-f77a-9069-83247db72da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12d-f77a-9069-83247db72da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12d-f77a-9069-83247db72da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12d-f77a-9069-83247db72da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12d-f77a-9069-83247db72da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12d-f77a-9069-83247db72da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12d-f77a-9069-83247db72da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12d-f77a-9069-83247db72da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12d-f77a-9069-83247db72da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12d-f77a-9069-83247db72da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12d-f77a-9069-83247db72da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12d-f77a-9069-83247db72da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55.034521368359165</c:v>
                </c:pt>
                <c:pt idx="1">
                  <c:v>51.475468079849634</c:v>
                </c:pt>
                <c:pt idx="2">
                  <c:v>42.155964022515256</c:v>
                </c:pt>
                <c:pt idx="3">
                  <c:v>52.39494514865551</c:v>
                </c:pt>
                <c:pt idx="4">
                  <c:v>56.41893159721071</c:v>
                </c:pt>
                <c:pt idx="5">
                  <c:v>49.29609286290489</c:v>
                </c:pt>
                <c:pt idx="6">
                  <c:v>50.56253009026592</c:v>
                </c:pt>
                <c:pt idx="7">
                  <c:v>35.037452383658234</c:v>
                </c:pt>
                <c:pt idx="8">
                  <c:v>58.877600821147254</c:v>
                </c:pt>
                <c:pt idx="9">
                  <c:v>47.99387893190056</c:v>
                </c:pt>
                <c:pt idx="10">
                  <c:v>47.46543850768039</c:v>
                </c:pt>
                <c:pt idx="11">
                  <c:v>48.07913171867326</c:v>
                </c:pt>
                <c:pt idx="12">
                  <c:v>50.02236133181002</c:v>
                </c:pt>
                <c:pt idx="13">
                  <c:v>42.94230075091544</c:v>
                </c:pt>
                <c:pt idx="14">
                  <c:v>52.33076016810402</c:v>
                </c:pt>
                <c:pt idx="15">
                  <c:v>43.4113348707338</c:v>
                </c:pt>
                <c:pt idx="16">
                  <c:v>51.789756969029945</c:v>
                </c:pt>
                <c:pt idx="17">
                  <c:v>41.0090550720188</c:v>
                </c:pt>
                <c:pt idx="18">
                  <c:v>54.38468990036319</c:v>
                </c:pt>
                <c:pt idx="19">
                  <c:v>45.24659805652923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66.32732668198022</c:v>
                </c:pt>
                <c:pt idx="1">
                  <c:v>64.07319058363942</c:v>
                </c:pt>
                <c:pt idx="2">
                  <c:v>60.7564923492529</c:v>
                </c:pt>
                <c:pt idx="3">
                  <c:v>60.35964772126522</c:v>
                </c:pt>
                <c:pt idx="4">
                  <c:v>58.51681358049474</c:v>
                </c:pt>
                <c:pt idx="5">
                  <c:v>57.35064888986007</c:v>
                </c:pt>
                <c:pt idx="6">
                  <c:v>57.26700264965791</c:v>
                </c:pt>
                <c:pt idx="7">
                  <c:v>56.93433999250233</c:v>
                </c:pt>
                <c:pt idx="8">
                  <c:v>56.142791825701536</c:v>
                </c:pt>
                <c:pt idx="9">
                  <c:v>56.07595311353165</c:v>
                </c:pt>
                <c:pt idx="10">
                  <c:v>54.2063913461148</c:v>
                </c:pt>
                <c:pt idx="11">
                  <c:v>53.90562689525444</c:v>
                </c:pt>
                <c:pt idx="12">
                  <c:v>53.147257799247534</c:v>
                </c:pt>
                <c:pt idx="13">
                  <c:v>52.630994737524276</c:v>
                </c:pt>
                <c:pt idx="14">
                  <c:v>52.211127348415275</c:v>
                </c:pt>
                <c:pt idx="15">
                  <c:v>51.51115405038497</c:v>
                </c:pt>
                <c:pt idx="16">
                  <c:v>51.29659348699267</c:v>
                </c:pt>
                <c:pt idx="17">
                  <c:v>51.01790357486508</c:v>
                </c:pt>
                <c:pt idx="18">
                  <c:v>50.738183429546154</c:v>
                </c:pt>
                <c:pt idx="19">
                  <c:v>50.71349777508185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c06-1a99-09da-6171340f44b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c06-1a99-09da-6171340f44b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c06-1a99-09da-6171340f44b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c06-1a99-09da-6171340f44b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c06-1a99-09da-6171340f44b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c06-1a99-09da-6171340f44b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c06-1a99-09da-6171340f44b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c06-1a99-09da-6171340f44b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c06-1a99-09da-6171340f44b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c06-1a99-09da-6171340f44b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c06-1a99-09da-6171340f44b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c06-1a99-09da-6171340f44b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c06-1a99-09da-6171340f44b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c06-1a99-09da-6171340f44b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c06-1a99-09da-6171340f44b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c06-1a99-09da-6171340f44b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c06-1a99-09da-6171340f44b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c06-1a99-09da-6171340f44b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c06-1a99-09da-6171340f44b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c06-1a99-09da-6171340f44b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5.840636768697346</c:v>
                </c:pt>
                <c:pt idx="1">
                  <c:v>2.6983668935131258</c:v>
                </c:pt>
                <c:pt idx="2">
                  <c:v>9.786577052004692</c:v>
                </c:pt>
                <c:pt idx="3">
                  <c:v>3.408705516275276</c:v>
                </c:pt>
                <c:pt idx="4">
                  <c:v>5.578204725633405</c:v>
                </c:pt>
                <c:pt idx="5">
                  <c:v>30.3543170759894</c:v>
                </c:pt>
                <c:pt idx="6">
                  <c:v>2.6682531675596497</c:v>
                </c:pt>
                <c:pt idx="7">
                  <c:v>8.23864747717662</c:v>
                </c:pt>
                <c:pt idx="8">
                  <c:v>2.8321411397584653</c:v>
                </c:pt>
                <c:pt idx="9">
                  <c:v>5.270309483999622</c:v>
                </c:pt>
                <c:pt idx="10">
                  <c:v>23.093306108769408</c:v>
                </c:pt>
                <c:pt idx="11">
                  <c:v>26.537075529974324</c:v>
                </c:pt>
                <c:pt idx="12">
                  <c:v>7.554010461475136</c:v>
                </c:pt>
                <c:pt idx="13">
                  <c:v>2.5148113416728197</c:v>
                </c:pt>
                <c:pt idx="14">
                  <c:v>2.7141418299739986</c:v>
                </c:pt>
                <c:pt idx="15">
                  <c:v>2.8363810271109764</c:v>
                </c:pt>
                <c:pt idx="16">
                  <c:v>10.095965835198212</c:v>
                </c:pt>
                <c:pt idx="17">
                  <c:v>7.71459941612163</c:v>
                </c:pt>
                <c:pt idx="18">
                  <c:v>8.290587531230042</c:v>
                </c:pt>
                <c:pt idx="19">
                  <c:v>7.196776788661434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66.32732668198022</c:v>
                </c:pt>
                <c:pt idx="1">
                  <c:v>64.07319058363942</c:v>
                </c:pt>
                <c:pt idx="2">
                  <c:v>60.7564923492529</c:v>
                </c:pt>
                <c:pt idx="3">
                  <c:v>60.35964772126522</c:v>
                </c:pt>
                <c:pt idx="4">
                  <c:v>58.51681358049474</c:v>
                </c:pt>
                <c:pt idx="5">
                  <c:v>57.35064888986007</c:v>
                </c:pt>
                <c:pt idx="6">
                  <c:v>57.26700264965791</c:v>
                </c:pt>
                <c:pt idx="7">
                  <c:v>56.93433999250233</c:v>
                </c:pt>
                <c:pt idx="8">
                  <c:v>56.142791825701536</c:v>
                </c:pt>
                <c:pt idx="9">
                  <c:v>56.07595311353165</c:v>
                </c:pt>
                <c:pt idx="10">
                  <c:v>54.2063913461148</c:v>
                </c:pt>
                <c:pt idx="11">
                  <c:v>53.90562689525444</c:v>
                </c:pt>
                <c:pt idx="12">
                  <c:v>53.147257799247534</c:v>
                </c:pt>
                <c:pt idx="13">
                  <c:v>52.630994737524276</c:v>
                </c:pt>
                <c:pt idx="14">
                  <c:v>52.211127348415275</c:v>
                </c:pt>
                <c:pt idx="15">
                  <c:v>51.51115405038497</c:v>
                </c:pt>
                <c:pt idx="16">
                  <c:v>51.29659348699267</c:v>
                </c:pt>
                <c:pt idx="17">
                  <c:v>51.01790357486508</c:v>
                </c:pt>
                <c:pt idx="18">
                  <c:v>50.738183429546154</c:v>
                </c:pt>
                <c:pt idx="19">
                  <c:v>50.71349777508185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d01-4224-df9a-fdbae7516d3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d01-4224-df9a-fdbae7516d3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d01-4224-df9a-fdbae7516d3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d01-4224-df9a-fdbae7516d3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d01-4224-df9a-fdbae7516d3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d01-4224-df9a-fdbae7516d3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d01-4224-df9a-fdbae7516d3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d01-4224-df9a-fdbae7516d3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d01-4224-df9a-fdbae7516d3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d01-4224-df9a-fdbae7516d3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d01-4224-df9a-fdbae7516d3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d01-4224-df9a-fdbae7516d3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d01-4224-df9a-fdbae7516d3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d01-4224-df9a-fdbae7516d3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d01-4224-df9a-fdbae7516d3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d01-4224-df9a-fdbae7516d3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d01-4224-df9a-fdbae7516d3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d01-4224-df9a-fdbae7516d3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d01-4224-df9a-fdbae7516d3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d01-4224-df9a-fdbae7516d3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3.892736512516982</c:v>
                </c:pt>
                <c:pt idx="1">
                  <c:v>12.08023704390662</c:v>
                </c:pt>
                <c:pt idx="2">
                  <c:v>2.6646302735262575</c:v>
                </c:pt>
                <c:pt idx="3">
                  <c:v>2.6820466564690633</c:v>
                </c:pt>
                <c:pt idx="4">
                  <c:v>6.645784571445547</c:v>
                </c:pt>
                <c:pt idx="5">
                  <c:v>15.838176269085658</c:v>
                </c:pt>
                <c:pt idx="6">
                  <c:v>6.23693036400269</c:v>
                </c:pt>
                <c:pt idx="7">
                  <c:v>1.771431065827891</c:v>
                </c:pt>
                <c:pt idx="8">
                  <c:v>4.293997524305764</c:v>
                </c:pt>
                <c:pt idx="9">
                  <c:v>3.3367333785189186</c:v>
                </c:pt>
                <c:pt idx="10">
                  <c:v>5.844378116278682</c:v>
                </c:pt>
                <c:pt idx="11">
                  <c:v>3.172212835229697</c:v>
                </c:pt>
                <c:pt idx="12">
                  <c:v>4.269385122668163</c:v>
                </c:pt>
                <c:pt idx="13">
                  <c:v>3.410681679200966</c:v>
                </c:pt>
                <c:pt idx="14">
                  <c:v>3.734411113218103</c:v>
                </c:pt>
                <c:pt idx="15">
                  <c:v>1.971722290735528</c:v>
                </c:pt>
                <c:pt idx="16">
                  <c:v>1.4004519651788747</c:v>
                </c:pt>
                <c:pt idx="17">
                  <c:v>1.8234671527604909</c:v>
                </c:pt>
                <c:pt idx="18">
                  <c:v>7.437758588095189</c:v>
                </c:pt>
                <c:pt idx="19">
                  <c:v>6.557140332661335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66.32732668198022</c:v>
                </c:pt>
                <c:pt idx="1">
                  <c:v>64.07319058363942</c:v>
                </c:pt>
                <c:pt idx="2">
                  <c:v>60.7564923492529</c:v>
                </c:pt>
                <c:pt idx="3">
                  <c:v>60.35964772126522</c:v>
                </c:pt>
                <c:pt idx="4">
                  <c:v>58.51681358049474</c:v>
                </c:pt>
                <c:pt idx="5">
                  <c:v>57.35064888986007</c:v>
                </c:pt>
                <c:pt idx="6">
                  <c:v>57.26700264965791</c:v>
                </c:pt>
                <c:pt idx="7">
                  <c:v>56.93433999250233</c:v>
                </c:pt>
                <c:pt idx="8">
                  <c:v>56.142791825701536</c:v>
                </c:pt>
                <c:pt idx="9">
                  <c:v>56.07595311353165</c:v>
                </c:pt>
                <c:pt idx="10">
                  <c:v>54.2063913461148</c:v>
                </c:pt>
                <c:pt idx="11">
                  <c:v>53.90562689525444</c:v>
                </c:pt>
                <c:pt idx="12">
                  <c:v>53.147257799247534</c:v>
                </c:pt>
                <c:pt idx="13">
                  <c:v>52.630994737524276</c:v>
                </c:pt>
                <c:pt idx="14">
                  <c:v>52.211127348415275</c:v>
                </c:pt>
                <c:pt idx="15">
                  <c:v>51.51115405038497</c:v>
                </c:pt>
                <c:pt idx="16">
                  <c:v>51.29659348699267</c:v>
                </c:pt>
                <c:pt idx="17">
                  <c:v>51.01790357486508</c:v>
                </c:pt>
                <c:pt idx="18">
                  <c:v>50.738183429546154</c:v>
                </c:pt>
                <c:pt idx="19">
                  <c:v>50.71349777508185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da3-6796-2935-3f1f43d5bcd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da3-6796-2935-3f1f43d5bcd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da3-6796-2935-3f1f43d5bcd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da3-6796-2935-3f1f43d5bcd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da3-6796-2935-3f1f43d5bcd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da3-6796-2935-3f1f43d5bcd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da3-6796-2935-3f1f43d5bcd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da3-6796-2935-3f1f43d5bcd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da3-6796-2935-3f1f43d5bcd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da3-6796-2935-3f1f43d5bcd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da3-6796-2935-3f1f43d5bcd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da3-6796-2935-3f1f43d5bcd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da3-6796-2935-3f1f43d5bcd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da3-6796-2935-3f1f43d5bcd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da3-6796-2935-3f1f43d5bcd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da3-6796-2935-3f1f43d5bcd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da3-6796-2935-3f1f43d5bcd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da3-6796-2935-3f1f43d5bcd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da3-6796-2935-3f1f43d5bcd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da3-6796-2935-3f1f43d5bcd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46.33603233863175</c:v>
                </c:pt>
                <c:pt idx="1">
                  <c:v>70.57291016743956</c:v>
                </c:pt>
                <c:pt idx="2">
                  <c:v>60.96463526596043</c:v>
                </c:pt>
                <c:pt idx="3">
                  <c:v>44.48170941702666</c:v>
                </c:pt>
                <c:pt idx="4">
                  <c:v>30.08700699534923</c:v>
                </c:pt>
                <c:pt idx="5">
                  <c:v>58.17298320029061</c:v>
                </c:pt>
                <c:pt idx="6">
                  <c:v>59.702632660058704</c:v>
                </c:pt>
                <c:pt idx="7">
                  <c:v>21.769986126311792</c:v>
                </c:pt>
                <c:pt idx="8">
                  <c:v>48.5685148087745</c:v>
                </c:pt>
                <c:pt idx="9">
                  <c:v>20.601099352626928</c:v>
                </c:pt>
                <c:pt idx="10">
                  <c:v>36.435073099866166</c:v>
                </c:pt>
                <c:pt idx="11">
                  <c:v>33.467244858649536</c:v>
                </c:pt>
                <c:pt idx="12">
                  <c:v>38.31743350402926</c:v>
                </c:pt>
                <c:pt idx="13">
                  <c:v>36.24004028185058</c:v>
                </c:pt>
                <c:pt idx="14">
                  <c:v>55.576677150684986</c:v>
                </c:pt>
                <c:pt idx="15">
                  <c:v>77.20638297849611</c:v>
                </c:pt>
                <c:pt idx="16">
                  <c:v>31.773967671966755</c:v>
                </c:pt>
                <c:pt idx="17">
                  <c:v>65.91367109105393</c:v>
                </c:pt>
                <c:pt idx="18">
                  <c:v>60.93069875161073</c:v>
                </c:pt>
                <c:pt idx="19">
                  <c:v>64.46152830264931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66.32732668198022</c:v>
                </c:pt>
                <c:pt idx="1">
                  <c:v>64.07319058363942</c:v>
                </c:pt>
                <c:pt idx="2">
                  <c:v>60.7564923492529</c:v>
                </c:pt>
                <c:pt idx="3">
                  <c:v>60.35964772126522</c:v>
                </c:pt>
                <c:pt idx="4">
                  <c:v>58.51681358049474</c:v>
                </c:pt>
                <c:pt idx="5">
                  <c:v>57.35064888986007</c:v>
                </c:pt>
                <c:pt idx="6">
                  <c:v>57.26700264965791</c:v>
                </c:pt>
                <c:pt idx="7">
                  <c:v>56.93433999250233</c:v>
                </c:pt>
                <c:pt idx="8">
                  <c:v>56.142791825701536</c:v>
                </c:pt>
                <c:pt idx="9">
                  <c:v>56.07595311353165</c:v>
                </c:pt>
                <c:pt idx="10">
                  <c:v>54.2063913461148</c:v>
                </c:pt>
                <c:pt idx="11">
                  <c:v>53.90562689525444</c:v>
                </c:pt>
                <c:pt idx="12">
                  <c:v>53.147257799247534</c:v>
                </c:pt>
                <c:pt idx="13">
                  <c:v>52.630994737524276</c:v>
                </c:pt>
                <c:pt idx="14">
                  <c:v>52.211127348415275</c:v>
                </c:pt>
                <c:pt idx="15">
                  <c:v>51.51115405038497</c:v>
                </c:pt>
                <c:pt idx="16">
                  <c:v>51.29659348699267</c:v>
                </c:pt>
                <c:pt idx="17">
                  <c:v>51.01790357486508</c:v>
                </c:pt>
                <c:pt idx="18">
                  <c:v>50.738183429546154</c:v>
                </c:pt>
                <c:pt idx="19">
                  <c:v>50.71349777508185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地位影响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5f3-b08a-3180-4d198a7d8ee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5f3-b08a-3180-4d198a7d8ee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5f3-b08a-3180-4d198a7d8ee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5f3-b08a-3180-4d198a7d8ee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5f3-b08a-3180-4d198a7d8ee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5f3-b08a-3180-4d198a7d8ee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5f3-b08a-3180-4d198a7d8ee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5f3-b08a-3180-4d198a7d8ee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5f3-b08a-3180-4d198a7d8ee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5f3-b08a-3180-4d198a7d8ee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5f3-b08a-3180-4d198a7d8ee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5f3-b08a-3180-4d198a7d8ee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5f3-b08a-3180-4d198a7d8ee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5f3-b08a-3180-4d198a7d8ee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5f3-b08a-3180-4d198a7d8ee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5f3-b08a-3180-4d198a7d8ee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5f3-b08a-3180-4d198a7d8ee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5f3-b08a-3180-4d198a7d8ee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5f3-b08a-3180-4d198a7d8ee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5f3-b08a-3180-4d198a7d8ee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45.72853115717578</c:v>
                </c:pt>
                <c:pt idx="1">
                  <c:v>55.52745672987123</c:v>
                </c:pt>
                <c:pt idx="2">
                  <c:v>17.885268012661168</c:v>
                </c:pt>
                <c:pt idx="3">
                  <c:v>48.44410469657794</c:v>
                </c:pt>
                <c:pt idx="4">
                  <c:v>54.949902096384825</c:v>
                </c:pt>
                <c:pt idx="5">
                  <c:v>60.26070691678134</c:v>
                </c:pt>
                <c:pt idx="6">
                  <c:v>55.461938390414815</c:v>
                </c:pt>
                <c:pt idx="7">
                  <c:v>26.923742296750703</c:v>
                </c:pt>
                <c:pt idx="8">
                  <c:v>56.50536194168286</c:v>
                </c:pt>
                <c:pt idx="9">
                  <c:v>56.69460219695734</c:v>
                </c:pt>
                <c:pt idx="10">
                  <c:v>58.88845661453541</c:v>
                </c:pt>
                <c:pt idx="11">
                  <c:v>52.73162972835481</c:v>
                </c:pt>
                <c:pt idx="12">
                  <c:v>59.79364982384747</c:v>
                </c:pt>
                <c:pt idx="13">
                  <c:v>74.87455407181487</c:v>
                </c:pt>
                <c:pt idx="14">
                  <c:v>75.57495951513887</c:v>
                </c:pt>
                <c:pt idx="15">
                  <c:v>39.688369772012564</c:v>
                </c:pt>
                <c:pt idx="16">
                  <c:v>32.48420594915592</c:v>
                </c:pt>
                <c:pt idx="17">
                  <c:v>44.272604123813075</c:v>
                </c:pt>
                <c:pt idx="18">
                  <c:v>40.799230657529336</c:v>
                </c:pt>
                <c:pt idx="19">
                  <c:v>64.10905188838431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66.32732668198022</c:v>
                </c:pt>
                <c:pt idx="1">
                  <c:v>64.07319058363942</c:v>
                </c:pt>
                <c:pt idx="2">
                  <c:v>60.7564923492529</c:v>
                </c:pt>
                <c:pt idx="3">
                  <c:v>60.35964772126522</c:v>
                </c:pt>
                <c:pt idx="4">
                  <c:v>58.51681358049474</c:v>
                </c:pt>
                <c:pt idx="5">
                  <c:v>57.35064888986007</c:v>
                </c:pt>
                <c:pt idx="6">
                  <c:v>57.26700264965791</c:v>
                </c:pt>
                <c:pt idx="7">
                  <c:v>56.93433999250233</c:v>
                </c:pt>
                <c:pt idx="8">
                  <c:v>56.142791825701536</c:v>
                </c:pt>
                <c:pt idx="9">
                  <c:v>56.07595311353165</c:v>
                </c:pt>
                <c:pt idx="10">
                  <c:v>54.2063913461148</c:v>
                </c:pt>
                <c:pt idx="11">
                  <c:v>53.90562689525444</c:v>
                </c:pt>
                <c:pt idx="12">
                  <c:v>53.147257799247534</c:v>
                </c:pt>
                <c:pt idx="13">
                  <c:v>52.630994737524276</c:v>
                </c:pt>
                <c:pt idx="14">
                  <c:v>52.211127348415275</c:v>
                </c:pt>
                <c:pt idx="15">
                  <c:v>51.51115405038497</c:v>
                </c:pt>
                <c:pt idx="16">
                  <c:v>51.29659348699267</c:v>
                </c:pt>
                <c:pt idx="17">
                  <c:v>51.01790357486508</c:v>
                </c:pt>
                <c:pt idx="18">
                  <c:v>50.738183429546154</c:v>
                </c:pt>
                <c:pt idx="19">
                  <c:v>50.71349777508185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513-a9d6-a1eb-763491d0f5b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513-a9d6-a1eb-763491d0f5b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513-a9d6-a1eb-763491d0f5b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513-a9d6-a1eb-763491d0f5b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513-a9d6-a1eb-763491d0f5b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513-a9d6-a1eb-763491d0f5b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513-a9d6-a1eb-763491d0f5b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513-a9d6-a1eb-763491d0f5b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513-a9d6-a1eb-763491d0f5b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513-a9d6-a1eb-763491d0f5b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513-a9d6-a1eb-763491d0f5b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513-a9d6-a1eb-763491d0f5b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513-a9d6-a1eb-763491d0f5b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513-a9d6-a1eb-763491d0f5b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513-a9d6-a1eb-763491d0f5b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513-a9d6-a1eb-763491d0f5b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513-a9d6-a1eb-763491d0f5b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513-a9d6-a1eb-763491d0f5b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513-a9d6-a1eb-763491d0f5b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513-a9d6-a1eb-763491d0f5b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39.971474028444</c:v>
                </c:pt>
                <c:pt idx="1">
                  <c:v>50.19227013324333</c:v>
                </c:pt>
                <c:pt idx="2">
                  <c:v>39.62395208475685</c:v>
                </c:pt>
                <c:pt idx="3">
                  <c:v>54.753950563807265</c:v>
                </c:pt>
                <c:pt idx="4">
                  <c:v>58.51354704799993</c:v>
                </c:pt>
                <c:pt idx="5">
                  <c:v>54.44692163770404</c:v>
                </c:pt>
                <c:pt idx="6">
                  <c:v>27.632899336684385</c:v>
                </c:pt>
                <c:pt idx="7">
                  <c:v>39.90742230608169</c:v>
                </c:pt>
                <c:pt idx="8">
                  <c:v>54.95049449357069</c:v>
                </c:pt>
                <c:pt idx="9">
                  <c:v>26.196802962789167</c:v>
                </c:pt>
                <c:pt idx="10">
                  <c:v>43.83114122402927</c:v>
                </c:pt>
                <c:pt idx="11">
                  <c:v>44.91789186038813</c:v>
                </c:pt>
                <c:pt idx="12">
                  <c:v>1.575395212950092</c:v>
                </c:pt>
                <c:pt idx="13">
                  <c:v>24.904916451325985</c:v>
                </c:pt>
                <c:pt idx="14">
                  <c:v>38.246442726419815</c:v>
                </c:pt>
                <c:pt idx="15">
                  <c:v>29.362011401235037</c:v>
                </c:pt>
                <c:pt idx="16">
                  <c:v>39.92482862286673</c:v>
                </c:pt>
                <c:pt idx="17">
                  <c:v>51.80836131661016</c:v>
                </c:pt>
                <c:pt idx="18">
                  <c:v>28.32859240888913</c:v>
                </c:pt>
                <c:pt idx="19">
                  <c:v>36.500683696639776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66.32732668198022</c:v>
                </c:pt>
                <c:pt idx="1">
                  <c:v>64.07319058363942</c:v>
                </c:pt>
                <c:pt idx="2">
                  <c:v>60.7564923492529</c:v>
                </c:pt>
                <c:pt idx="3">
                  <c:v>60.35964772126522</c:v>
                </c:pt>
                <c:pt idx="4">
                  <c:v>58.51681358049474</c:v>
                </c:pt>
                <c:pt idx="5">
                  <c:v>57.35064888986007</c:v>
                </c:pt>
                <c:pt idx="6">
                  <c:v>57.26700264965791</c:v>
                </c:pt>
                <c:pt idx="7">
                  <c:v>56.93433999250233</c:v>
                </c:pt>
                <c:pt idx="8">
                  <c:v>56.142791825701536</c:v>
                </c:pt>
                <c:pt idx="9">
                  <c:v>56.07595311353165</c:v>
                </c:pt>
                <c:pt idx="10">
                  <c:v>54.2063913461148</c:v>
                </c:pt>
                <c:pt idx="11">
                  <c:v>53.90562689525444</c:v>
                </c:pt>
                <c:pt idx="12">
                  <c:v>53.147257799247534</c:v>
                </c:pt>
                <c:pt idx="13">
                  <c:v>52.630994737524276</c:v>
                </c:pt>
                <c:pt idx="14">
                  <c:v>52.211127348415275</c:v>
                </c:pt>
                <c:pt idx="15">
                  <c:v>51.51115405038497</c:v>
                </c:pt>
                <c:pt idx="16">
                  <c:v>51.29659348699267</c:v>
                </c:pt>
                <c:pt idx="17">
                  <c:v>51.01790357486508</c:v>
                </c:pt>
                <c:pt idx="18">
                  <c:v>50.738183429546154</c:v>
                </c:pt>
                <c:pt idx="19">
                  <c:v>50.71349777508185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821-6a37-f7f5-97f56fe08dd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821-6a37-f7f5-97f56fe08dd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821-6a37-f7f5-97f56fe08dd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821-6a37-f7f5-97f56fe08dd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821-6a37-f7f5-97f56fe08dd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821-6a37-f7f5-97f56fe08dd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821-6a37-f7f5-97f56fe08dd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821-6a37-f7f5-97f56fe08dd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821-6a37-f7f5-97f56fe08dd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821-6a37-f7f5-97f56fe08dd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821-6a37-f7f5-97f56fe08dd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821-6a37-f7f5-97f56fe08dd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821-6a37-f7f5-97f56fe08dd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821-6a37-f7f5-97f56fe08dd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821-6a37-f7f5-97f56fe08dd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821-6a37-f7f5-97f56fe08dd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821-6a37-f7f5-97f56fe08dd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821-6a37-f7f5-97f56fe08dd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821-6a37-f7f5-97f56fe08dd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821-6a37-f7f5-97f56fe08dd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33.51904138823221</c:v>
                </c:pt>
                <c:pt idx="1">
                  <c:v>13.934770165557433</c:v>
                </c:pt>
                <c:pt idx="2">
                  <c:v>27.15127131734335</c:v>
                </c:pt>
                <c:pt idx="3">
                  <c:v>29.043234004773705</c:v>
                </c:pt>
                <c:pt idx="4">
                  <c:v>20.775422781487833</c:v>
                </c:pt>
                <c:pt idx="5">
                  <c:v>29.17740920100876</c:v>
                </c:pt>
                <c:pt idx="6">
                  <c:v>24.19829836128117</c:v>
                </c:pt>
                <c:pt idx="7">
                  <c:v>28.178576892155228</c:v>
                </c:pt>
                <c:pt idx="8">
                  <c:v>33.39077904057369</c:v>
                </c:pt>
                <c:pt idx="9">
                  <c:v>39.245720249928695</c:v>
                </c:pt>
                <c:pt idx="10">
                  <c:v>18.71582887966112</c:v>
                </c:pt>
                <c:pt idx="11">
                  <c:v>15.512269862080899</c:v>
                </c:pt>
                <c:pt idx="12">
                  <c:v>15.314946316144235</c:v>
                </c:pt>
                <c:pt idx="13">
                  <c:v>20.77550454737652</c:v>
                </c:pt>
                <c:pt idx="14">
                  <c:v>10.08924055176065</c:v>
                </c:pt>
                <c:pt idx="15">
                  <c:v>4.640787194268699</c:v>
                </c:pt>
                <c:pt idx="16">
                  <c:v>32.731575237055004</c:v>
                </c:pt>
                <c:pt idx="17">
                  <c:v>18.785606719598583</c:v>
                </c:pt>
                <c:pt idx="18">
                  <c:v>15.12968289496978</c:v>
                </c:pt>
                <c:pt idx="19">
                  <c:v>12.515426271097414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30.3543170759894</c:v>
                </c:pt>
                <c:pt idx="1">
                  <c:v>28.000756165466274</c:v>
                </c:pt>
                <c:pt idx="2">
                  <c:v>26.888383745007868</c:v>
                </c:pt>
                <c:pt idx="3">
                  <c:v>26.537075529974324</c:v>
                </c:pt>
                <c:pt idx="4">
                  <c:v>23.89102295874879</c:v>
                </c:pt>
                <c:pt idx="5">
                  <c:v>23.29896722562256</c:v>
                </c:pt>
                <c:pt idx="6">
                  <c:v>23.093306108769408</c:v>
                </c:pt>
                <c:pt idx="7">
                  <c:v>21.319550603347476</c:v>
                </c:pt>
                <c:pt idx="8">
                  <c:v>19.09310957143805</c:v>
                </c:pt>
                <c:pt idx="9">
                  <c:v>13.63963853756517</c:v>
                </c:pt>
                <c:pt idx="10">
                  <c:v>10.99379344332718</c:v>
                </c:pt>
                <c:pt idx="11">
                  <c:v>10.122803096364105</c:v>
                </c:pt>
                <c:pt idx="12">
                  <c:v>10.095965835198212</c:v>
                </c:pt>
                <c:pt idx="13">
                  <c:v>9.786577052004692</c:v>
                </c:pt>
                <c:pt idx="14">
                  <c:v>8.299896172247193</c:v>
                </c:pt>
                <c:pt idx="15">
                  <c:v>8.290587531230042</c:v>
                </c:pt>
                <c:pt idx="16">
                  <c:v>8.23864747717662</c:v>
                </c:pt>
                <c:pt idx="17">
                  <c:v>7.71459941612163</c:v>
                </c:pt>
                <c:pt idx="18">
                  <c:v>7.554010461475136</c:v>
                </c:pt>
                <c:pt idx="19">
                  <c:v>7.196776788661434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d6f-d4b1-78ab-6408375316e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d6f-d4b1-78ab-6408375316e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d6f-d4b1-78ab-6408375316e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d6f-d4b1-78ab-6408375316e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d6f-d4b1-78ab-6408375316e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d6f-d4b1-78ab-6408375316e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d6f-d4b1-78ab-6408375316e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d6f-d4b1-78ab-6408375316e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d6f-d4b1-78ab-6408375316e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d6f-d4b1-78ab-6408375316e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d6f-d4b1-78ab-6408375316e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d6f-d4b1-78ab-6408375316e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d6f-d4b1-78ab-6408375316e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d6f-d4b1-78ab-6408375316e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d6f-d4b1-78ab-6408375316e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d6f-d4b1-78ab-6408375316e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d6f-d4b1-78ab-6408375316e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d6f-d4b1-78ab-6408375316e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d6f-d4b1-78ab-6408375316e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d6f-d4b1-78ab-6408375316e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48.051194035701116</c:v>
                </c:pt>
                <c:pt idx="1">
                  <c:v>45.65190444554157</c:v>
                </c:pt>
                <c:pt idx="2">
                  <c:v>42.44545321174634</c:v>
                </c:pt>
                <c:pt idx="3">
                  <c:v>43.69759384055354</c:v>
                </c:pt>
                <c:pt idx="4">
                  <c:v>53.543703832923526</c:v>
                </c:pt>
                <c:pt idx="5">
                  <c:v>58.26412272098901</c:v>
                </c:pt>
                <c:pt idx="6">
                  <c:v>55.97344318464666</c:v>
                </c:pt>
                <c:pt idx="7">
                  <c:v>65.31548998878053</c:v>
                </c:pt>
                <c:pt idx="8">
                  <c:v>58.084591777848566</c:v>
                </c:pt>
                <c:pt idx="9">
                  <c:v>60.44788789056945</c:v>
                </c:pt>
                <c:pt idx="10">
                  <c:v>43.74828233560455</c:v>
                </c:pt>
                <c:pt idx="11">
                  <c:v>49.054937891276836</c:v>
                </c:pt>
                <c:pt idx="12">
                  <c:v>56.173736110956334</c:v>
                </c:pt>
                <c:pt idx="13">
                  <c:v>55.26363358945309</c:v>
                </c:pt>
                <c:pt idx="14">
                  <c:v>59.52800939679366</c:v>
                </c:pt>
                <c:pt idx="15">
                  <c:v>39.335632441492905</c:v>
                </c:pt>
                <c:pt idx="16">
                  <c:v>50.32558862355213</c:v>
                </c:pt>
                <c:pt idx="17">
                  <c:v>42.720252124854646</c:v>
                </c:pt>
                <c:pt idx="18">
                  <c:v>60.1131496916867</c:v>
                </c:pt>
                <c:pt idx="19">
                  <c:v>52.374853779534355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30.3543170759894</c:v>
                </c:pt>
                <c:pt idx="1">
                  <c:v>28.000756165466274</c:v>
                </c:pt>
                <c:pt idx="2">
                  <c:v>26.888383745007868</c:v>
                </c:pt>
                <c:pt idx="3">
                  <c:v>26.537075529974324</c:v>
                </c:pt>
                <c:pt idx="4">
                  <c:v>23.89102295874879</c:v>
                </c:pt>
                <c:pt idx="5">
                  <c:v>23.29896722562256</c:v>
                </c:pt>
                <c:pt idx="6">
                  <c:v>23.093306108769408</c:v>
                </c:pt>
                <c:pt idx="7">
                  <c:v>21.319550603347476</c:v>
                </c:pt>
                <c:pt idx="8">
                  <c:v>19.09310957143805</c:v>
                </c:pt>
                <c:pt idx="9">
                  <c:v>13.63963853756517</c:v>
                </c:pt>
                <c:pt idx="10">
                  <c:v>10.99379344332718</c:v>
                </c:pt>
                <c:pt idx="11">
                  <c:v>10.122803096364105</c:v>
                </c:pt>
                <c:pt idx="12">
                  <c:v>10.095965835198212</c:v>
                </c:pt>
                <c:pt idx="13">
                  <c:v>9.786577052004692</c:v>
                </c:pt>
                <c:pt idx="14">
                  <c:v>8.299896172247193</c:v>
                </c:pt>
                <c:pt idx="15">
                  <c:v>8.290587531230042</c:v>
                </c:pt>
                <c:pt idx="16">
                  <c:v>8.23864747717662</c:v>
                </c:pt>
                <c:pt idx="17">
                  <c:v>7.71459941612163</c:v>
                </c:pt>
                <c:pt idx="18">
                  <c:v>7.554010461475136</c:v>
                </c:pt>
                <c:pt idx="19">
                  <c:v>7.196776788661434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3b5-1f17-49f4-9cbdd12f779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3b5-1f17-49f4-9cbdd12f779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3b5-1f17-49f4-9cbdd12f779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3b5-1f17-49f4-9cbdd12f779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3b5-1f17-49f4-9cbdd12f779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3b5-1f17-49f4-9cbdd12f779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3b5-1f17-49f4-9cbdd12f779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3b5-1f17-49f4-9cbdd12f779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3b5-1f17-49f4-9cbdd12f779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3b5-1f17-49f4-9cbdd12f779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3b5-1f17-49f4-9cbdd12f779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3b5-1f17-49f4-9cbdd12f779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3b5-1f17-49f4-9cbdd12f779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3b5-1f17-49f4-9cbdd12f779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3b5-1f17-49f4-9cbdd12f779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3b5-1f17-49f4-9cbdd12f779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3b5-1f17-49f4-9cbdd12f779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3b5-1f17-49f4-9cbdd12f779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3b5-1f17-49f4-9cbdd12f779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3b5-1f17-49f4-9cbdd12f779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25.433101127880892</c:v>
                </c:pt>
                <c:pt idx="1">
                  <c:v>38.72789884101734</c:v>
                </c:pt>
                <c:pt idx="2">
                  <c:v>38.93839783758429</c:v>
                </c:pt>
                <c:pt idx="3">
                  <c:v>35.2175357370033</c:v>
                </c:pt>
                <c:pt idx="4">
                  <c:v>46.74094434122343</c:v>
                </c:pt>
                <c:pt idx="5">
                  <c:v>14.974508397869538</c:v>
                </c:pt>
                <c:pt idx="6">
                  <c:v>41.52738914233885</c:v>
                </c:pt>
                <c:pt idx="7">
                  <c:v>36.937027460379845</c:v>
                </c:pt>
                <c:pt idx="8">
                  <c:v>27.61250354504189</c:v>
                </c:pt>
                <c:pt idx="9">
                  <c:v>34.31917006500708</c:v>
                </c:pt>
                <c:pt idx="10">
                  <c:v>31.659532689217603</c:v>
                </c:pt>
                <c:pt idx="11">
                  <c:v>42.296864671971626</c:v>
                </c:pt>
                <c:pt idx="12">
                  <c:v>22.229460824243656</c:v>
                </c:pt>
                <c:pt idx="13">
                  <c:v>35.52752275957635</c:v>
                </c:pt>
                <c:pt idx="14">
                  <c:v>41.60926365399533</c:v>
                </c:pt>
                <c:pt idx="15">
                  <c:v>31.258120222165974</c:v>
                </c:pt>
                <c:pt idx="16">
                  <c:v>35.66427006973035</c:v>
                </c:pt>
                <c:pt idx="17">
                  <c:v>26.21627763915931</c:v>
                </c:pt>
                <c:pt idx="18">
                  <c:v>38.216675868496715</c:v>
                </c:pt>
                <c:pt idx="19">
                  <c:v>44.840212345838225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30.3543170759894</c:v>
                </c:pt>
                <c:pt idx="1">
                  <c:v>28.000756165466274</c:v>
                </c:pt>
                <c:pt idx="2">
                  <c:v>26.888383745007868</c:v>
                </c:pt>
                <c:pt idx="3">
                  <c:v>26.537075529974324</c:v>
                </c:pt>
                <c:pt idx="4">
                  <c:v>23.89102295874879</c:v>
                </c:pt>
                <c:pt idx="5">
                  <c:v>23.29896722562256</c:v>
                </c:pt>
                <c:pt idx="6">
                  <c:v>23.093306108769408</c:v>
                </c:pt>
                <c:pt idx="7">
                  <c:v>21.319550603347476</c:v>
                </c:pt>
                <c:pt idx="8">
                  <c:v>19.09310957143805</c:v>
                </c:pt>
                <c:pt idx="9">
                  <c:v>13.63963853756517</c:v>
                </c:pt>
                <c:pt idx="10">
                  <c:v>10.99379344332718</c:v>
                </c:pt>
                <c:pt idx="11">
                  <c:v>10.122803096364105</c:v>
                </c:pt>
                <c:pt idx="12">
                  <c:v>10.095965835198212</c:v>
                </c:pt>
                <c:pt idx="13">
                  <c:v>9.786577052004692</c:v>
                </c:pt>
                <c:pt idx="14">
                  <c:v>8.299896172247193</c:v>
                </c:pt>
                <c:pt idx="15">
                  <c:v>8.290587531230042</c:v>
                </c:pt>
                <c:pt idx="16">
                  <c:v>8.23864747717662</c:v>
                </c:pt>
                <c:pt idx="17">
                  <c:v>7.71459941612163</c:v>
                </c:pt>
                <c:pt idx="18">
                  <c:v>7.554010461475136</c:v>
                </c:pt>
                <c:pt idx="19">
                  <c:v>7.196776788661434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c7f-6740-9194-2c60659cf4a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c7f-6740-9194-2c60659cf4a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c7f-6740-9194-2c60659cf4a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c7f-6740-9194-2c60659cf4a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c7f-6740-9194-2c60659cf4a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c7f-6740-9194-2c60659cf4a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c7f-6740-9194-2c60659cf4a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c7f-6740-9194-2c60659cf4a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c7f-6740-9194-2c60659cf4a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c7f-6740-9194-2c60659cf4a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c7f-6740-9194-2c60659cf4a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c7f-6740-9194-2c60659cf4a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c7f-6740-9194-2c60659cf4a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c7f-6740-9194-2c60659cf4a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c7f-6740-9194-2c60659cf4a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c7f-6740-9194-2c60659cf4a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c7f-6740-9194-2c60659cf4a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c7f-6740-9194-2c60659cf4a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c7f-6740-9194-2c60659cf4a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c7f-6740-9194-2c60659cf4a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35.01203066288063</c:v>
                </c:pt>
                <c:pt idx="1">
                  <c:v>55.860591693268944</c:v>
                </c:pt>
                <c:pt idx="2">
                  <c:v>51.88932134224251</c:v>
                </c:pt>
                <c:pt idx="3">
                  <c:v>44.05450193457928</c:v>
                </c:pt>
                <c:pt idx="4">
                  <c:v>63.08875986866262</c:v>
                </c:pt>
                <c:pt idx="5">
                  <c:v>50.36833883882086</c:v>
                </c:pt>
                <c:pt idx="6">
                  <c:v>57.14860495067569</c:v>
                </c:pt>
                <c:pt idx="7">
                  <c:v>51.42395636954151</c:v>
                </c:pt>
                <c:pt idx="8">
                  <c:v>46.24869476862388</c:v>
                </c:pt>
                <c:pt idx="9">
                  <c:v>37.84864701529326</c:v>
                </c:pt>
                <c:pt idx="10">
                  <c:v>43.10331889188855</c:v>
                </c:pt>
                <c:pt idx="11">
                  <c:v>58.605554659133354</c:v>
                </c:pt>
                <c:pt idx="12">
                  <c:v>34.575290580219004</c:v>
                </c:pt>
                <c:pt idx="13">
                  <c:v>38.625420041707386</c:v>
                </c:pt>
                <c:pt idx="14">
                  <c:v>48.13597926433392</c:v>
                </c:pt>
                <c:pt idx="15">
                  <c:v>46.14825295618241</c:v>
                </c:pt>
                <c:pt idx="16">
                  <c:v>54.60887441626183</c:v>
                </c:pt>
                <c:pt idx="17">
                  <c:v>40.74173896342369</c:v>
                </c:pt>
                <c:pt idx="18">
                  <c:v>41.45683933949457</c:v>
                </c:pt>
                <c:pt idx="19">
                  <c:v>44.810972289851506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30.3543170759894</c:v>
                </c:pt>
                <c:pt idx="1">
                  <c:v>28.000756165466274</c:v>
                </c:pt>
                <c:pt idx="2">
                  <c:v>26.888383745007868</c:v>
                </c:pt>
                <c:pt idx="3">
                  <c:v>26.537075529974324</c:v>
                </c:pt>
                <c:pt idx="4">
                  <c:v>23.89102295874879</c:v>
                </c:pt>
                <c:pt idx="5">
                  <c:v>23.29896722562256</c:v>
                </c:pt>
                <c:pt idx="6">
                  <c:v>23.093306108769408</c:v>
                </c:pt>
                <c:pt idx="7">
                  <c:v>21.319550603347476</c:v>
                </c:pt>
                <c:pt idx="8">
                  <c:v>19.09310957143805</c:v>
                </c:pt>
                <c:pt idx="9">
                  <c:v>13.63963853756517</c:v>
                </c:pt>
                <c:pt idx="10">
                  <c:v>10.99379344332718</c:v>
                </c:pt>
                <c:pt idx="11">
                  <c:v>10.122803096364105</c:v>
                </c:pt>
                <c:pt idx="12">
                  <c:v>10.095965835198212</c:v>
                </c:pt>
                <c:pt idx="13">
                  <c:v>9.786577052004692</c:v>
                </c:pt>
                <c:pt idx="14">
                  <c:v>8.299896172247193</c:v>
                </c:pt>
                <c:pt idx="15">
                  <c:v>8.290587531230042</c:v>
                </c:pt>
                <c:pt idx="16">
                  <c:v>8.23864747717662</c:v>
                </c:pt>
                <c:pt idx="17">
                  <c:v>7.71459941612163</c:v>
                </c:pt>
                <c:pt idx="18">
                  <c:v>7.554010461475136</c:v>
                </c:pt>
                <c:pt idx="19">
                  <c:v>7.196776788661434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878-fd21-cffb-81e9726c7a2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878-fd21-cffb-81e9726c7a2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878-fd21-cffb-81e9726c7a2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878-fd21-cffb-81e9726c7a2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878-fd21-cffb-81e9726c7a2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878-fd21-cffb-81e9726c7a2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878-fd21-cffb-81e9726c7a2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878-fd21-cffb-81e9726c7a2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878-fd21-cffb-81e9726c7a2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878-fd21-cffb-81e9726c7a2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878-fd21-cffb-81e9726c7a2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878-fd21-cffb-81e9726c7a2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878-fd21-cffb-81e9726c7a2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878-fd21-cffb-81e9726c7a2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878-fd21-cffb-81e9726c7a2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878-fd21-cffb-81e9726c7a2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878-fd21-cffb-81e9726c7a2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878-fd21-cffb-81e9726c7a2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878-fd21-cffb-81e9726c7a2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878-fd21-cffb-81e9726c7a2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49.29609286290489</c:v>
                </c:pt>
                <c:pt idx="1">
                  <c:v>38.146734311157</c:v>
                </c:pt>
                <c:pt idx="2">
                  <c:v>56.05988153488441</c:v>
                </c:pt>
                <c:pt idx="3">
                  <c:v>48.07913171867326</c:v>
                </c:pt>
                <c:pt idx="4">
                  <c:v>54.38178232989339</c:v>
                </c:pt>
                <c:pt idx="5">
                  <c:v>29.630386924262986</c:v>
                </c:pt>
                <c:pt idx="6">
                  <c:v>47.46543850768039</c:v>
                </c:pt>
                <c:pt idx="7">
                  <c:v>55.2158450680807</c:v>
                </c:pt>
                <c:pt idx="8">
                  <c:v>56.760091307730185</c:v>
                </c:pt>
                <c:pt idx="9">
                  <c:v>60.928914582694624</c:v>
                </c:pt>
                <c:pt idx="10">
                  <c:v>57.9542190531595</c:v>
                </c:pt>
                <c:pt idx="11">
                  <c:v>54.20072632524567</c:v>
                </c:pt>
                <c:pt idx="12">
                  <c:v>51.789756969029945</c:v>
                </c:pt>
                <c:pt idx="13">
                  <c:v>42.155964022515256</c:v>
                </c:pt>
                <c:pt idx="14">
                  <c:v>42.56140341268176</c:v>
                </c:pt>
                <c:pt idx="15">
                  <c:v>54.38468990036319</c:v>
                </c:pt>
                <c:pt idx="16">
                  <c:v>35.037452383658234</c:v>
                </c:pt>
                <c:pt idx="17">
                  <c:v>41.0090550720188</c:v>
                </c:pt>
                <c:pt idx="18">
                  <c:v>50.02236133181002</c:v>
                </c:pt>
                <c:pt idx="19">
                  <c:v>45.24659805652923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30.3543170759894</c:v>
                </c:pt>
                <c:pt idx="1">
                  <c:v>28.000756165466274</c:v>
                </c:pt>
                <c:pt idx="2">
                  <c:v>26.888383745007868</c:v>
                </c:pt>
                <c:pt idx="3">
                  <c:v>26.537075529974324</c:v>
                </c:pt>
                <c:pt idx="4">
                  <c:v>23.89102295874879</c:v>
                </c:pt>
                <c:pt idx="5">
                  <c:v>23.29896722562256</c:v>
                </c:pt>
                <c:pt idx="6">
                  <c:v>23.093306108769408</c:v>
                </c:pt>
                <c:pt idx="7">
                  <c:v>21.319550603347476</c:v>
                </c:pt>
                <c:pt idx="8">
                  <c:v>19.09310957143805</c:v>
                </c:pt>
                <c:pt idx="9">
                  <c:v>13.63963853756517</c:v>
                </c:pt>
                <c:pt idx="10">
                  <c:v>10.99379344332718</c:v>
                </c:pt>
                <c:pt idx="11">
                  <c:v>10.122803096364105</c:v>
                </c:pt>
                <c:pt idx="12">
                  <c:v>10.095965835198212</c:v>
                </c:pt>
                <c:pt idx="13">
                  <c:v>9.786577052004692</c:v>
                </c:pt>
                <c:pt idx="14">
                  <c:v>8.299896172247193</c:v>
                </c:pt>
                <c:pt idx="15">
                  <c:v>8.290587531230042</c:v>
                </c:pt>
                <c:pt idx="16">
                  <c:v>8.23864747717662</c:v>
                </c:pt>
                <c:pt idx="17">
                  <c:v>7.71459941612163</c:v>
                </c:pt>
                <c:pt idx="18">
                  <c:v>7.554010461475136</c:v>
                </c:pt>
                <c:pt idx="19">
                  <c:v>7.196776788661434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51d-2c7b-ecfa-fcf672788ed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51d-2c7b-ecfa-fcf672788ed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51d-2c7b-ecfa-fcf672788ed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51d-2c7b-ecfa-fcf672788ed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51d-2c7b-ecfa-fcf672788ed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51d-2c7b-ecfa-fcf672788ed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51d-2c7b-ecfa-fcf672788ed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51d-2c7b-ecfa-fcf672788ed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51d-2c7b-ecfa-fcf672788ed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51d-2c7b-ecfa-fcf672788ed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51d-2c7b-ecfa-fcf672788ed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51d-2c7b-ecfa-fcf672788ed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51d-2c7b-ecfa-fcf672788ed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51d-2c7b-ecfa-fcf672788ed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51d-2c7b-ecfa-fcf672788ed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51d-2c7b-ecfa-fcf672788ed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51d-2c7b-ecfa-fcf672788ed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51d-2c7b-ecfa-fcf672788ed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51d-2c7b-ecfa-fcf672788ed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51d-2c7b-ecfa-fcf672788ed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57.35064888986007</c:v>
                </c:pt>
                <c:pt idx="1">
                  <c:v>41.215992324376245</c:v>
                </c:pt>
                <c:pt idx="2">
                  <c:v>32.89268613743828</c:v>
                </c:pt>
                <c:pt idx="3">
                  <c:v>53.90562689525444</c:v>
                </c:pt>
                <c:pt idx="4">
                  <c:v>41.96479223260112</c:v>
                </c:pt>
                <c:pt idx="5">
                  <c:v>49.01076791214622</c:v>
                </c:pt>
                <c:pt idx="6">
                  <c:v>54.2063913461148</c:v>
                </c:pt>
                <c:pt idx="7">
                  <c:v>27.883943863513124</c:v>
                </c:pt>
                <c:pt idx="8">
                  <c:v>36.751395682863006</c:v>
                </c:pt>
                <c:pt idx="9">
                  <c:v>32.06726195746725</c:v>
                </c:pt>
                <c:pt idx="10">
                  <c:v>39.40255966796563</c:v>
                </c:pt>
                <c:pt idx="11">
                  <c:v>45.33612128291908</c:v>
                </c:pt>
                <c:pt idx="12">
                  <c:v>51.29659348699267</c:v>
                </c:pt>
                <c:pt idx="13">
                  <c:v>60.7564923492529</c:v>
                </c:pt>
                <c:pt idx="14">
                  <c:v>45.53814596677337</c:v>
                </c:pt>
                <c:pt idx="15">
                  <c:v>50.738183429546154</c:v>
                </c:pt>
                <c:pt idx="16">
                  <c:v>56.93433999250233</c:v>
                </c:pt>
                <c:pt idx="17">
                  <c:v>51.01790357486508</c:v>
                </c:pt>
                <c:pt idx="18">
                  <c:v>53.147257799247534</c:v>
                </c:pt>
                <c:pt idx="19">
                  <c:v>50.71349777508185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30.3543170759894</c:v>
                </c:pt>
                <c:pt idx="1">
                  <c:v>28.000756165466274</c:v>
                </c:pt>
                <c:pt idx="2">
                  <c:v>26.888383745007868</c:v>
                </c:pt>
                <c:pt idx="3">
                  <c:v>26.537075529974324</c:v>
                </c:pt>
                <c:pt idx="4">
                  <c:v>23.89102295874879</c:v>
                </c:pt>
                <c:pt idx="5">
                  <c:v>23.29896722562256</c:v>
                </c:pt>
                <c:pt idx="6">
                  <c:v>23.093306108769408</c:v>
                </c:pt>
                <c:pt idx="7">
                  <c:v>21.319550603347476</c:v>
                </c:pt>
                <c:pt idx="8">
                  <c:v>19.09310957143805</c:v>
                </c:pt>
                <c:pt idx="9">
                  <c:v>13.63963853756517</c:v>
                </c:pt>
                <c:pt idx="10">
                  <c:v>10.99379344332718</c:v>
                </c:pt>
                <c:pt idx="11">
                  <c:v>10.122803096364105</c:v>
                </c:pt>
                <c:pt idx="12">
                  <c:v>10.095965835198212</c:v>
                </c:pt>
                <c:pt idx="13">
                  <c:v>9.786577052004692</c:v>
                </c:pt>
                <c:pt idx="14">
                  <c:v>8.299896172247193</c:v>
                </c:pt>
                <c:pt idx="15">
                  <c:v>8.290587531230042</c:v>
                </c:pt>
                <c:pt idx="16">
                  <c:v>8.23864747717662</c:v>
                </c:pt>
                <c:pt idx="17">
                  <c:v>7.71459941612163</c:v>
                </c:pt>
                <c:pt idx="18">
                  <c:v>7.554010461475136</c:v>
                </c:pt>
                <c:pt idx="19">
                  <c:v>7.196776788661434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be2-9529-08c6-5cca0218071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be2-9529-08c6-5cca0218071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be2-9529-08c6-5cca0218071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be2-9529-08c6-5cca0218071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be2-9529-08c6-5cca0218071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be2-9529-08c6-5cca0218071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be2-9529-08c6-5cca0218071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be2-9529-08c6-5cca0218071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be2-9529-08c6-5cca0218071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be2-9529-08c6-5cca0218071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be2-9529-08c6-5cca0218071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be2-9529-08c6-5cca0218071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be2-9529-08c6-5cca0218071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be2-9529-08c6-5cca0218071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be2-9529-08c6-5cca0218071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be2-9529-08c6-5cca0218071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be2-9529-08c6-5cca0218071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be2-9529-08c6-5cca0218071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be2-9529-08c6-5cca0218071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be2-9529-08c6-5cca0218071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15.838176269085658</c:v>
                </c:pt>
                <c:pt idx="1">
                  <c:v>21.138740432320134</c:v>
                </c:pt>
                <c:pt idx="2">
                  <c:v>38.200443941197506</c:v>
                </c:pt>
                <c:pt idx="3">
                  <c:v>3.172212835229697</c:v>
                </c:pt>
                <c:pt idx="4">
                  <c:v>2.1216499495258376</c:v>
                </c:pt>
                <c:pt idx="5">
                  <c:v>20.862700077844217</c:v>
                </c:pt>
                <c:pt idx="6">
                  <c:v>5.844378116278682</c:v>
                </c:pt>
                <c:pt idx="7">
                  <c:v>5.425889740090743</c:v>
                </c:pt>
                <c:pt idx="8">
                  <c:v>3.1427577790153576</c:v>
                </c:pt>
                <c:pt idx="9">
                  <c:v>1.5279603976756455</c:v>
                </c:pt>
                <c:pt idx="10">
                  <c:v>1.4992732187282385</c:v>
                </c:pt>
                <c:pt idx="11">
                  <c:v>4.287357657953661</c:v>
                </c:pt>
                <c:pt idx="12">
                  <c:v>1.4004519651788747</c:v>
                </c:pt>
                <c:pt idx="13">
                  <c:v>2.6646302735262575</c:v>
                </c:pt>
                <c:pt idx="14">
                  <c:v>5.315436403124729</c:v>
                </c:pt>
                <c:pt idx="15">
                  <c:v>7.437758588095189</c:v>
                </c:pt>
                <c:pt idx="16">
                  <c:v>1.771431065827891</c:v>
                </c:pt>
                <c:pt idx="17">
                  <c:v>1.8234671527604909</c:v>
                </c:pt>
                <c:pt idx="18">
                  <c:v>4.269385122668163</c:v>
                </c:pt>
                <c:pt idx="19">
                  <c:v>6.557140332661335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30.3543170759894</c:v>
                </c:pt>
                <c:pt idx="1">
                  <c:v>28.000756165466274</c:v>
                </c:pt>
                <c:pt idx="2">
                  <c:v>26.888383745007868</c:v>
                </c:pt>
                <c:pt idx="3">
                  <c:v>26.537075529974324</c:v>
                </c:pt>
                <c:pt idx="4">
                  <c:v>23.89102295874879</c:v>
                </c:pt>
                <c:pt idx="5">
                  <c:v>23.29896722562256</c:v>
                </c:pt>
                <c:pt idx="6">
                  <c:v>23.093306108769408</c:v>
                </c:pt>
                <c:pt idx="7">
                  <c:v>21.319550603347476</c:v>
                </c:pt>
                <c:pt idx="8">
                  <c:v>19.09310957143805</c:v>
                </c:pt>
                <c:pt idx="9">
                  <c:v>13.63963853756517</c:v>
                </c:pt>
                <c:pt idx="10">
                  <c:v>10.99379344332718</c:v>
                </c:pt>
                <c:pt idx="11">
                  <c:v>10.122803096364105</c:v>
                </c:pt>
                <c:pt idx="12">
                  <c:v>10.095965835198212</c:v>
                </c:pt>
                <c:pt idx="13">
                  <c:v>9.786577052004692</c:v>
                </c:pt>
                <c:pt idx="14">
                  <c:v>8.299896172247193</c:v>
                </c:pt>
                <c:pt idx="15">
                  <c:v>8.290587531230042</c:v>
                </c:pt>
                <c:pt idx="16">
                  <c:v>8.23864747717662</c:v>
                </c:pt>
                <c:pt idx="17">
                  <c:v>7.71459941612163</c:v>
                </c:pt>
                <c:pt idx="18">
                  <c:v>7.554010461475136</c:v>
                </c:pt>
                <c:pt idx="19">
                  <c:v>7.196776788661434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8b2-173f-3bfd-a8a30887bcc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8b2-173f-3bfd-a8a30887bcc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8b2-173f-3bfd-a8a30887bcc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8b2-173f-3bfd-a8a30887bcc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8b2-173f-3bfd-a8a30887bcc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8b2-173f-3bfd-a8a30887bcc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8b2-173f-3bfd-a8a30887bcc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8b2-173f-3bfd-a8a30887bcc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8b2-173f-3bfd-a8a30887bcc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8b2-173f-3bfd-a8a30887bcc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8b2-173f-3bfd-a8a30887bcc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8b2-173f-3bfd-a8a30887bcc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8b2-173f-3bfd-a8a30887bcc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8b2-173f-3bfd-a8a30887bcc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8b2-173f-3bfd-a8a30887bcc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8b2-173f-3bfd-a8a30887bcc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8b2-173f-3bfd-a8a30887bcc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8b2-173f-3bfd-a8a30887bcc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8b2-173f-3bfd-a8a30887bcc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8b2-173f-3bfd-a8a30887bcc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58.17298320029061</c:v>
                </c:pt>
                <c:pt idx="1">
                  <c:v>38.95730614381619</c:v>
                </c:pt>
                <c:pt idx="2">
                  <c:v>63.860196689818615</c:v>
                </c:pt>
                <c:pt idx="3">
                  <c:v>33.467244858649536</c:v>
                </c:pt>
                <c:pt idx="4">
                  <c:v>32.04986403123525</c:v>
                </c:pt>
                <c:pt idx="5">
                  <c:v>59.35058825628872</c:v>
                </c:pt>
                <c:pt idx="6">
                  <c:v>36.435073099866166</c:v>
                </c:pt>
                <c:pt idx="7">
                  <c:v>48.44075149987635</c:v>
                </c:pt>
                <c:pt idx="8">
                  <c:v>49.111799833713626</c:v>
                </c:pt>
                <c:pt idx="9">
                  <c:v>44.18388266297611</c:v>
                </c:pt>
                <c:pt idx="10">
                  <c:v>69.75122554811952</c:v>
                </c:pt>
                <c:pt idx="11">
                  <c:v>62.58991034184563</c:v>
                </c:pt>
                <c:pt idx="12">
                  <c:v>31.773967671966755</c:v>
                </c:pt>
                <c:pt idx="13">
                  <c:v>60.96463526596043</c:v>
                </c:pt>
                <c:pt idx="14">
                  <c:v>29.23068378370061</c:v>
                </c:pt>
                <c:pt idx="15">
                  <c:v>60.93069875161073</c:v>
                </c:pt>
                <c:pt idx="16">
                  <c:v>21.769986126311792</c:v>
                </c:pt>
                <c:pt idx="17">
                  <c:v>65.91367109105393</c:v>
                </c:pt>
                <c:pt idx="18">
                  <c:v>38.31743350402926</c:v>
                </c:pt>
                <c:pt idx="19">
                  <c:v>64.46152830264931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30.3543170759894</c:v>
                </c:pt>
                <c:pt idx="1">
                  <c:v>28.000756165466274</c:v>
                </c:pt>
                <c:pt idx="2">
                  <c:v>26.888383745007868</c:v>
                </c:pt>
                <c:pt idx="3">
                  <c:v>26.537075529974324</c:v>
                </c:pt>
                <c:pt idx="4">
                  <c:v>23.89102295874879</c:v>
                </c:pt>
                <c:pt idx="5">
                  <c:v>23.29896722562256</c:v>
                </c:pt>
                <c:pt idx="6">
                  <c:v>23.093306108769408</c:v>
                </c:pt>
                <c:pt idx="7">
                  <c:v>21.319550603347476</c:v>
                </c:pt>
                <c:pt idx="8">
                  <c:v>19.09310957143805</c:v>
                </c:pt>
                <c:pt idx="9">
                  <c:v>13.63963853756517</c:v>
                </c:pt>
                <c:pt idx="10">
                  <c:v>10.99379344332718</c:v>
                </c:pt>
                <c:pt idx="11">
                  <c:v>10.122803096364105</c:v>
                </c:pt>
                <c:pt idx="12">
                  <c:v>10.095965835198212</c:v>
                </c:pt>
                <c:pt idx="13">
                  <c:v>9.786577052004692</c:v>
                </c:pt>
                <c:pt idx="14">
                  <c:v>8.299896172247193</c:v>
                </c:pt>
                <c:pt idx="15">
                  <c:v>8.290587531230042</c:v>
                </c:pt>
                <c:pt idx="16">
                  <c:v>8.23864747717662</c:v>
                </c:pt>
                <c:pt idx="17">
                  <c:v>7.71459941612163</c:v>
                </c:pt>
                <c:pt idx="18">
                  <c:v>7.554010461475136</c:v>
                </c:pt>
                <c:pt idx="19">
                  <c:v>7.196776788661434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地位影响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305-a12f-14d7-4d93bbe7c67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305-a12f-14d7-4d93bbe7c67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305-a12f-14d7-4d93bbe7c67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305-a12f-14d7-4d93bbe7c67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305-a12f-14d7-4d93bbe7c67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305-a12f-14d7-4d93bbe7c67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305-a12f-14d7-4d93bbe7c67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305-a12f-14d7-4d93bbe7c67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305-a12f-14d7-4d93bbe7c67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305-a12f-14d7-4d93bbe7c67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305-a12f-14d7-4d93bbe7c67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305-a12f-14d7-4d93bbe7c67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305-a12f-14d7-4d93bbe7c67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305-a12f-14d7-4d93bbe7c67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305-a12f-14d7-4d93bbe7c67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305-a12f-14d7-4d93bbe7c67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305-a12f-14d7-4d93bbe7c67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305-a12f-14d7-4d93bbe7c67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305-a12f-14d7-4d93bbe7c67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305-a12f-14d7-4d93bbe7c67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60.26070691678134</c:v>
                </c:pt>
                <c:pt idx="1">
                  <c:v>50.62872542377399</c:v>
                </c:pt>
                <c:pt idx="2">
                  <c:v>30.6687056288855</c:v>
                </c:pt>
                <c:pt idx="3">
                  <c:v>52.73162972835481</c:v>
                </c:pt>
                <c:pt idx="4">
                  <c:v>63.242107114210626</c:v>
                </c:pt>
                <c:pt idx="5">
                  <c:v>73.41075341236711</c:v>
                </c:pt>
                <c:pt idx="6">
                  <c:v>58.88845661453541</c:v>
                </c:pt>
                <c:pt idx="7">
                  <c:v>42.16749159225581</c:v>
                </c:pt>
                <c:pt idx="8">
                  <c:v>48.77554366093198</c:v>
                </c:pt>
                <c:pt idx="9">
                  <c:v>66.67875825180764</c:v>
                </c:pt>
                <c:pt idx="10">
                  <c:v>39.918324320413085</c:v>
                </c:pt>
                <c:pt idx="11">
                  <c:v>70.99075482153381</c:v>
                </c:pt>
                <c:pt idx="12">
                  <c:v>32.48420594915592</c:v>
                </c:pt>
                <c:pt idx="13">
                  <c:v>17.885268012661168</c:v>
                </c:pt>
                <c:pt idx="14">
                  <c:v>58.38262151015163</c:v>
                </c:pt>
                <c:pt idx="15">
                  <c:v>40.799230657529336</c:v>
                </c:pt>
                <c:pt idx="16">
                  <c:v>26.923742296750703</c:v>
                </c:pt>
                <c:pt idx="17">
                  <c:v>44.272604123813075</c:v>
                </c:pt>
                <c:pt idx="18">
                  <c:v>59.79364982384747</c:v>
                </c:pt>
                <c:pt idx="19">
                  <c:v>64.10905188838431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30.3543170759894</c:v>
                </c:pt>
                <c:pt idx="1">
                  <c:v>28.000756165466274</c:v>
                </c:pt>
                <c:pt idx="2">
                  <c:v>26.888383745007868</c:v>
                </c:pt>
                <c:pt idx="3">
                  <c:v>26.537075529974324</c:v>
                </c:pt>
                <c:pt idx="4">
                  <c:v>23.89102295874879</c:v>
                </c:pt>
                <c:pt idx="5">
                  <c:v>23.29896722562256</c:v>
                </c:pt>
                <c:pt idx="6">
                  <c:v>23.093306108769408</c:v>
                </c:pt>
                <c:pt idx="7">
                  <c:v>21.319550603347476</c:v>
                </c:pt>
                <c:pt idx="8">
                  <c:v>19.09310957143805</c:v>
                </c:pt>
                <c:pt idx="9">
                  <c:v>13.63963853756517</c:v>
                </c:pt>
                <c:pt idx="10">
                  <c:v>10.99379344332718</c:v>
                </c:pt>
                <c:pt idx="11">
                  <c:v>10.122803096364105</c:v>
                </c:pt>
                <c:pt idx="12">
                  <c:v>10.095965835198212</c:v>
                </c:pt>
                <c:pt idx="13">
                  <c:v>9.786577052004692</c:v>
                </c:pt>
                <c:pt idx="14">
                  <c:v>8.299896172247193</c:v>
                </c:pt>
                <c:pt idx="15">
                  <c:v>8.290587531230042</c:v>
                </c:pt>
                <c:pt idx="16">
                  <c:v>8.23864747717662</c:v>
                </c:pt>
                <c:pt idx="17">
                  <c:v>7.71459941612163</c:v>
                </c:pt>
                <c:pt idx="18">
                  <c:v>7.554010461475136</c:v>
                </c:pt>
                <c:pt idx="19">
                  <c:v>7.196776788661434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dc2-28f7-c393-c436db8ca60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dc2-28f7-c393-c436db8ca60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dc2-28f7-c393-c436db8ca60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dc2-28f7-c393-c436db8ca60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dc2-28f7-c393-c436db8ca60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dc2-28f7-c393-c436db8ca60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dc2-28f7-c393-c436db8ca60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dc2-28f7-c393-c436db8ca60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dc2-28f7-c393-c436db8ca60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dc2-28f7-c393-c436db8ca60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dc2-28f7-c393-c436db8ca60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dc2-28f7-c393-c436db8ca60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dc2-28f7-c393-c436db8ca60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dc2-28f7-c393-c436db8ca60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dc2-28f7-c393-c436db8ca60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dc2-28f7-c393-c436db8ca60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dc2-28f7-c393-c436db8ca60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dc2-28f7-c393-c436db8ca60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dc2-28f7-c393-c436db8ca60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dc2-28f7-c393-c436db8ca60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54.44692163770404</c:v>
                </c:pt>
                <c:pt idx="1">
                  <c:v>33.170528534961704</c:v>
                </c:pt>
                <c:pt idx="2">
                  <c:v>51.21790107839941</c:v>
                </c:pt>
                <c:pt idx="3">
                  <c:v>44.91789186038813</c:v>
                </c:pt>
                <c:pt idx="4">
                  <c:v>57.578926329205686</c:v>
                </c:pt>
                <c:pt idx="5">
                  <c:v>41.46549959862129</c:v>
                </c:pt>
                <c:pt idx="6">
                  <c:v>43.83114122402927</c:v>
                </c:pt>
                <c:pt idx="7">
                  <c:v>34.466588529912755</c:v>
                </c:pt>
                <c:pt idx="8">
                  <c:v>66.18742475477096</c:v>
                </c:pt>
                <c:pt idx="9">
                  <c:v>36.40983903464448</c:v>
                </c:pt>
                <c:pt idx="10">
                  <c:v>47.548103616683065</c:v>
                </c:pt>
                <c:pt idx="11">
                  <c:v>24.873904978914993</c:v>
                </c:pt>
                <c:pt idx="12">
                  <c:v>39.92482862286673</c:v>
                </c:pt>
                <c:pt idx="13">
                  <c:v>39.62395208475685</c:v>
                </c:pt>
                <c:pt idx="14">
                  <c:v>44.928182024071916</c:v>
                </c:pt>
                <c:pt idx="15">
                  <c:v>28.32859240888913</c:v>
                </c:pt>
                <c:pt idx="16">
                  <c:v>39.90742230608169</c:v>
                </c:pt>
                <c:pt idx="17">
                  <c:v>51.80836131661016</c:v>
                </c:pt>
                <c:pt idx="18">
                  <c:v>1.575395212950092</c:v>
                </c:pt>
                <c:pt idx="19">
                  <c:v>36.500683696639776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30.3543170759894</c:v>
                </c:pt>
                <c:pt idx="1">
                  <c:v>28.000756165466274</c:v>
                </c:pt>
                <c:pt idx="2">
                  <c:v>26.888383745007868</c:v>
                </c:pt>
                <c:pt idx="3">
                  <c:v>26.537075529974324</c:v>
                </c:pt>
                <c:pt idx="4">
                  <c:v>23.89102295874879</c:v>
                </c:pt>
                <c:pt idx="5">
                  <c:v>23.29896722562256</c:v>
                </c:pt>
                <c:pt idx="6">
                  <c:v>23.093306108769408</c:v>
                </c:pt>
                <c:pt idx="7">
                  <c:v>21.319550603347476</c:v>
                </c:pt>
                <c:pt idx="8">
                  <c:v>19.09310957143805</c:v>
                </c:pt>
                <c:pt idx="9">
                  <c:v>13.63963853756517</c:v>
                </c:pt>
                <c:pt idx="10">
                  <c:v>10.99379344332718</c:v>
                </c:pt>
                <c:pt idx="11">
                  <c:v>10.122803096364105</c:v>
                </c:pt>
                <c:pt idx="12">
                  <c:v>10.095965835198212</c:v>
                </c:pt>
                <c:pt idx="13">
                  <c:v>9.786577052004692</c:v>
                </c:pt>
                <c:pt idx="14">
                  <c:v>8.299896172247193</c:v>
                </c:pt>
                <c:pt idx="15">
                  <c:v>8.290587531230042</c:v>
                </c:pt>
                <c:pt idx="16">
                  <c:v>8.23864747717662</c:v>
                </c:pt>
                <c:pt idx="17">
                  <c:v>7.71459941612163</c:v>
                </c:pt>
                <c:pt idx="18">
                  <c:v>7.554010461475136</c:v>
                </c:pt>
                <c:pt idx="19">
                  <c:v>7.196776788661434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59c-fea9-2e9d-05a8cbf7191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59c-fea9-2e9d-05a8cbf7191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59c-fea9-2e9d-05a8cbf7191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59c-fea9-2e9d-05a8cbf7191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59c-fea9-2e9d-05a8cbf7191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59c-fea9-2e9d-05a8cbf7191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59c-fea9-2e9d-05a8cbf7191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59c-fea9-2e9d-05a8cbf7191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59c-fea9-2e9d-05a8cbf7191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59c-fea9-2e9d-05a8cbf7191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59c-fea9-2e9d-05a8cbf7191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59c-fea9-2e9d-05a8cbf7191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59c-fea9-2e9d-05a8cbf7191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59c-fea9-2e9d-05a8cbf7191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59c-fea9-2e9d-05a8cbf7191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59c-fea9-2e9d-05a8cbf7191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59c-fea9-2e9d-05a8cbf7191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59c-fea9-2e9d-05a8cbf7191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59c-fea9-2e9d-05a8cbf7191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59c-fea9-2e9d-05a8cbf7191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23.963271892417236</c:v>
                </c:pt>
                <c:pt idx="1">
                  <c:v>27.15127131734335</c:v>
                </c:pt>
                <c:pt idx="2">
                  <c:v>13.934770165557433</c:v>
                </c:pt>
                <c:pt idx="3">
                  <c:v>29.17740920100876</c:v>
                </c:pt>
                <c:pt idx="4">
                  <c:v>33.51904138823221</c:v>
                </c:pt>
                <c:pt idx="5">
                  <c:v>18.69707923946725</c:v>
                </c:pt>
                <c:pt idx="6">
                  <c:v>27.85727627319409</c:v>
                </c:pt>
                <c:pt idx="7">
                  <c:v>27.73261032417576</c:v>
                </c:pt>
                <c:pt idx="8">
                  <c:v>26.19025512998196</c:v>
                </c:pt>
                <c:pt idx="9">
                  <c:v>29.076099163904882</c:v>
                </c:pt>
                <c:pt idx="10">
                  <c:v>20.685891885995545</c:v>
                </c:pt>
                <c:pt idx="11">
                  <c:v>25.273653151128862</c:v>
                </c:pt>
                <c:pt idx="12">
                  <c:v>34.6754103253369</c:v>
                </c:pt>
                <c:pt idx="13">
                  <c:v>25.189365653477005</c:v>
                </c:pt>
                <c:pt idx="14">
                  <c:v>4.640787194268699</c:v>
                </c:pt>
                <c:pt idx="15">
                  <c:v>31.714042912695607</c:v>
                </c:pt>
                <c:pt idx="16">
                  <c:v>24.819987922509988</c:v>
                </c:pt>
                <c:pt idx="17">
                  <c:v>33.940054871574844</c:v>
                </c:pt>
                <c:pt idx="18">
                  <c:v>20.517501083301457</c:v>
                </c:pt>
                <c:pt idx="19">
                  <c:v>5.866792789694022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66.49348493402505</c:v>
                </c:pt>
                <c:pt idx="1">
                  <c:v>38.200443941197506</c:v>
                </c:pt>
                <c:pt idx="2">
                  <c:v>21.138740432320134</c:v>
                </c:pt>
                <c:pt idx="3">
                  <c:v>20.862700077844217</c:v>
                </c:pt>
                <c:pt idx="4">
                  <c:v>15.838176269085658</c:v>
                </c:pt>
                <c:pt idx="5">
                  <c:v>12.08023704390662</c:v>
                </c:pt>
                <c:pt idx="6">
                  <c:v>11.743057056822526</c:v>
                </c:pt>
                <c:pt idx="7">
                  <c:v>11.453164592058076</c:v>
                </c:pt>
                <c:pt idx="8">
                  <c:v>10.869606747964454</c:v>
                </c:pt>
                <c:pt idx="9">
                  <c:v>8.778440667259513</c:v>
                </c:pt>
                <c:pt idx="10">
                  <c:v>8.15114041728563</c:v>
                </c:pt>
                <c:pt idx="11">
                  <c:v>7.845070514401632</c:v>
                </c:pt>
                <c:pt idx="12">
                  <c:v>7.750541548760951</c:v>
                </c:pt>
                <c:pt idx="13">
                  <c:v>7.632398493486481</c:v>
                </c:pt>
                <c:pt idx="14">
                  <c:v>7.437758588095189</c:v>
                </c:pt>
                <c:pt idx="15">
                  <c:v>7.413337503231625</c:v>
                </c:pt>
                <c:pt idx="16">
                  <c:v>7.1546519370196915</c:v>
                </c:pt>
                <c:pt idx="17">
                  <c:v>6.8743936036629405</c:v>
                </c:pt>
                <c:pt idx="18">
                  <c:v>6.782104690408264</c:v>
                </c:pt>
                <c:pt idx="19">
                  <c:v>6.645784571445547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cc0-10a9-029d-8754652fa76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cc0-10a9-029d-8754652fa76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cc0-10a9-029d-8754652fa76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cc0-10a9-029d-8754652fa76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cc0-10a9-029d-8754652fa76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cc0-10a9-029d-8754652fa76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cc0-10a9-029d-8754652fa76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cc0-10a9-029d-8754652fa76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cc0-10a9-029d-8754652fa76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cc0-10a9-029d-8754652fa76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cc0-10a9-029d-8754652fa76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cc0-10a9-029d-8754652fa76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cc0-10a9-029d-8754652fa76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cc0-10a9-029d-8754652fa76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cc0-10a9-029d-8754652fa76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cc0-10a9-029d-8754652fa76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cc0-10a9-029d-8754652fa76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cc0-10a9-029d-8754652fa76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cc0-10a9-029d-8754652fa76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cc0-10a9-029d-8754652fa76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54.516806981665944</c:v>
                </c:pt>
                <c:pt idx="1">
                  <c:v>42.44545321174634</c:v>
                </c:pt>
                <c:pt idx="2">
                  <c:v>45.65190444554157</c:v>
                </c:pt>
                <c:pt idx="3">
                  <c:v>58.26412272098901</c:v>
                </c:pt>
                <c:pt idx="4">
                  <c:v>48.051194035701116</c:v>
                </c:pt>
                <c:pt idx="5">
                  <c:v>55.112971509391286</c:v>
                </c:pt>
                <c:pt idx="6">
                  <c:v>40.27069708671841</c:v>
                </c:pt>
                <c:pt idx="7">
                  <c:v>39.99239891423489</c:v>
                </c:pt>
                <c:pt idx="8">
                  <c:v>52.92992707192248</c:v>
                </c:pt>
                <c:pt idx="9">
                  <c:v>41.49706390636041</c:v>
                </c:pt>
                <c:pt idx="10">
                  <c:v>60.277913736367054</c:v>
                </c:pt>
                <c:pt idx="11">
                  <c:v>61.8621053830943</c:v>
                </c:pt>
                <c:pt idx="12">
                  <c:v>67.46908252060871</c:v>
                </c:pt>
                <c:pt idx="13">
                  <c:v>62.07164703809124</c:v>
                </c:pt>
                <c:pt idx="14">
                  <c:v>39.335632441492905</c:v>
                </c:pt>
                <c:pt idx="15">
                  <c:v>33.17301527736729</c:v>
                </c:pt>
                <c:pt idx="16">
                  <c:v>42.07657106463913</c:v>
                </c:pt>
                <c:pt idx="17">
                  <c:v>48.514869858607305</c:v>
                </c:pt>
                <c:pt idx="18">
                  <c:v>48.97883740496118</c:v>
                </c:pt>
                <c:pt idx="19">
                  <c:v>48.848766986283685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66.49348493402505</c:v>
                </c:pt>
                <c:pt idx="1">
                  <c:v>38.200443941197506</c:v>
                </c:pt>
                <c:pt idx="2">
                  <c:v>21.138740432320134</c:v>
                </c:pt>
                <c:pt idx="3">
                  <c:v>20.862700077844217</c:v>
                </c:pt>
                <c:pt idx="4">
                  <c:v>15.838176269085658</c:v>
                </c:pt>
                <c:pt idx="5">
                  <c:v>12.08023704390662</c:v>
                </c:pt>
                <c:pt idx="6">
                  <c:v>11.743057056822526</c:v>
                </c:pt>
                <c:pt idx="7">
                  <c:v>11.453164592058076</c:v>
                </c:pt>
                <c:pt idx="8">
                  <c:v>10.869606747964454</c:v>
                </c:pt>
                <c:pt idx="9">
                  <c:v>8.778440667259513</c:v>
                </c:pt>
                <c:pt idx="10">
                  <c:v>8.15114041728563</c:v>
                </c:pt>
                <c:pt idx="11">
                  <c:v>7.845070514401632</c:v>
                </c:pt>
                <c:pt idx="12">
                  <c:v>7.750541548760951</c:v>
                </c:pt>
                <c:pt idx="13">
                  <c:v>7.632398493486481</c:v>
                </c:pt>
                <c:pt idx="14">
                  <c:v>7.437758588095189</c:v>
                </c:pt>
                <c:pt idx="15">
                  <c:v>7.413337503231625</c:v>
                </c:pt>
                <c:pt idx="16">
                  <c:v>7.1546519370196915</c:v>
                </c:pt>
                <c:pt idx="17">
                  <c:v>6.8743936036629405</c:v>
                </c:pt>
                <c:pt idx="18">
                  <c:v>6.782104690408264</c:v>
                </c:pt>
                <c:pt idx="19">
                  <c:v>6.645784571445547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261-31bf-398d-d6105b51869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261-31bf-398d-d6105b51869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261-31bf-398d-d6105b51869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261-31bf-398d-d6105b51869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261-31bf-398d-d6105b51869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261-31bf-398d-d6105b51869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261-31bf-398d-d6105b51869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261-31bf-398d-d6105b51869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261-31bf-398d-d6105b51869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261-31bf-398d-d6105b51869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261-31bf-398d-d6105b51869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261-31bf-398d-d6105b51869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261-31bf-398d-d6105b51869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261-31bf-398d-d6105b51869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261-31bf-398d-d6105b51869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261-31bf-398d-d6105b51869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261-31bf-398d-d6105b51869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261-31bf-398d-d6105b51869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261-31bf-398d-d6105b51869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261-31bf-398d-d6105b51869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45.12190083528947</c:v>
                </c:pt>
                <c:pt idx="1">
                  <c:v>38.93839783758429</c:v>
                </c:pt>
                <c:pt idx="2">
                  <c:v>38.72789884101734</c:v>
                </c:pt>
                <c:pt idx="3">
                  <c:v>14.974508397869538</c:v>
                </c:pt>
                <c:pt idx="4">
                  <c:v>25.433101127880892</c:v>
                </c:pt>
                <c:pt idx="5">
                  <c:v>31.918128130352276</c:v>
                </c:pt>
                <c:pt idx="6">
                  <c:v>48.1761320613123</c:v>
                </c:pt>
                <c:pt idx="7">
                  <c:v>29.65170536641547</c:v>
                </c:pt>
                <c:pt idx="8">
                  <c:v>29.18630884955711</c:v>
                </c:pt>
                <c:pt idx="9">
                  <c:v>25.916989747828282</c:v>
                </c:pt>
                <c:pt idx="10">
                  <c:v>38.54479214610415</c:v>
                </c:pt>
                <c:pt idx="11">
                  <c:v>21.77430171099296</c:v>
                </c:pt>
                <c:pt idx="12">
                  <c:v>40.33176117972464</c:v>
                </c:pt>
                <c:pt idx="13">
                  <c:v>41.78324089798935</c:v>
                </c:pt>
                <c:pt idx="14">
                  <c:v>31.258120222165974</c:v>
                </c:pt>
                <c:pt idx="15">
                  <c:v>37.96420383893539</c:v>
                </c:pt>
                <c:pt idx="16">
                  <c:v>23.39885316329629</c:v>
                </c:pt>
                <c:pt idx="17">
                  <c:v>38.378775422573234</c:v>
                </c:pt>
                <c:pt idx="18">
                  <c:v>29.086744339122063</c:v>
                </c:pt>
                <c:pt idx="19">
                  <c:v>42.67550332474629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66.49348493402505</c:v>
                </c:pt>
                <c:pt idx="1">
                  <c:v>38.200443941197506</c:v>
                </c:pt>
                <c:pt idx="2">
                  <c:v>21.138740432320134</c:v>
                </c:pt>
                <c:pt idx="3">
                  <c:v>20.862700077844217</c:v>
                </c:pt>
                <c:pt idx="4">
                  <c:v>15.838176269085658</c:v>
                </c:pt>
                <c:pt idx="5">
                  <c:v>12.08023704390662</c:v>
                </c:pt>
                <c:pt idx="6">
                  <c:v>11.743057056822526</c:v>
                </c:pt>
                <c:pt idx="7">
                  <c:v>11.453164592058076</c:v>
                </c:pt>
                <c:pt idx="8">
                  <c:v>10.869606747964454</c:v>
                </c:pt>
                <c:pt idx="9">
                  <c:v>8.778440667259513</c:v>
                </c:pt>
                <c:pt idx="10">
                  <c:v>8.15114041728563</c:v>
                </c:pt>
                <c:pt idx="11">
                  <c:v>7.845070514401632</c:v>
                </c:pt>
                <c:pt idx="12">
                  <c:v>7.750541548760951</c:v>
                </c:pt>
                <c:pt idx="13">
                  <c:v>7.632398493486481</c:v>
                </c:pt>
                <c:pt idx="14">
                  <c:v>7.437758588095189</c:v>
                </c:pt>
                <c:pt idx="15">
                  <c:v>7.413337503231625</c:v>
                </c:pt>
                <c:pt idx="16">
                  <c:v>7.1546519370196915</c:v>
                </c:pt>
                <c:pt idx="17">
                  <c:v>6.8743936036629405</c:v>
                </c:pt>
                <c:pt idx="18">
                  <c:v>6.782104690408264</c:v>
                </c:pt>
                <c:pt idx="19">
                  <c:v>6.645784571445547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003-580b-b9e1-8efabdaf484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003-580b-b9e1-8efabdaf484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003-580b-b9e1-8efabdaf484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003-580b-b9e1-8efabdaf484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003-580b-b9e1-8efabdaf484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003-580b-b9e1-8efabdaf484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003-580b-b9e1-8efabdaf484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003-580b-b9e1-8efabdaf484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003-580b-b9e1-8efabdaf484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003-580b-b9e1-8efabdaf484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003-580b-b9e1-8efabdaf484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003-580b-b9e1-8efabdaf484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003-580b-b9e1-8efabdaf484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003-580b-b9e1-8efabdaf484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003-580b-b9e1-8efabdaf484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003-580b-b9e1-8efabdaf484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003-580b-b9e1-8efabdaf484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003-580b-b9e1-8efabdaf484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003-580b-b9e1-8efabdaf484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003-580b-b9e1-8efabdaf484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39.35310415368515</c:v>
                </c:pt>
                <c:pt idx="1">
                  <c:v>51.88932134224251</c:v>
                </c:pt>
                <c:pt idx="2">
                  <c:v>55.860591693268944</c:v>
                </c:pt>
                <c:pt idx="3">
                  <c:v>50.36833883882086</c:v>
                </c:pt>
                <c:pt idx="4">
                  <c:v>35.01203066288063</c:v>
                </c:pt>
                <c:pt idx="5">
                  <c:v>57.32039556003155</c:v>
                </c:pt>
                <c:pt idx="6">
                  <c:v>60.41752204953606</c:v>
                </c:pt>
                <c:pt idx="7">
                  <c:v>44.918632118308494</c:v>
                </c:pt>
                <c:pt idx="8">
                  <c:v>51.22120685890077</c:v>
                </c:pt>
                <c:pt idx="9">
                  <c:v>45.11806155110549</c:v>
                </c:pt>
                <c:pt idx="10">
                  <c:v>56.8032245192732</c:v>
                </c:pt>
                <c:pt idx="11">
                  <c:v>43.777027557674685</c:v>
                </c:pt>
                <c:pt idx="12">
                  <c:v>62.688655338586535</c:v>
                </c:pt>
                <c:pt idx="13">
                  <c:v>55.04926215388669</c:v>
                </c:pt>
                <c:pt idx="14">
                  <c:v>46.14825295618241</c:v>
                </c:pt>
                <c:pt idx="15">
                  <c:v>59.19155032864072</c:v>
                </c:pt>
                <c:pt idx="16">
                  <c:v>64.90349573040584</c:v>
                </c:pt>
                <c:pt idx="17">
                  <c:v>40.1871541180484</c:v>
                </c:pt>
                <c:pt idx="18">
                  <c:v>54.04603675498027</c:v>
                </c:pt>
                <c:pt idx="19">
                  <c:v>45.63375235278816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66.49348493402505</c:v>
                </c:pt>
                <c:pt idx="1">
                  <c:v>38.200443941197506</c:v>
                </c:pt>
                <c:pt idx="2">
                  <c:v>21.138740432320134</c:v>
                </c:pt>
                <c:pt idx="3">
                  <c:v>20.862700077844217</c:v>
                </c:pt>
                <c:pt idx="4">
                  <c:v>15.838176269085658</c:v>
                </c:pt>
                <c:pt idx="5">
                  <c:v>12.08023704390662</c:v>
                </c:pt>
                <c:pt idx="6">
                  <c:v>11.743057056822526</c:v>
                </c:pt>
                <c:pt idx="7">
                  <c:v>11.453164592058076</c:v>
                </c:pt>
                <c:pt idx="8">
                  <c:v>10.869606747964454</c:v>
                </c:pt>
                <c:pt idx="9">
                  <c:v>8.778440667259513</c:v>
                </c:pt>
                <c:pt idx="10">
                  <c:v>8.15114041728563</c:v>
                </c:pt>
                <c:pt idx="11">
                  <c:v>7.845070514401632</c:v>
                </c:pt>
                <c:pt idx="12">
                  <c:v>7.750541548760951</c:v>
                </c:pt>
                <c:pt idx="13">
                  <c:v>7.632398493486481</c:v>
                </c:pt>
                <c:pt idx="14">
                  <c:v>7.437758588095189</c:v>
                </c:pt>
                <c:pt idx="15">
                  <c:v>7.413337503231625</c:v>
                </c:pt>
                <c:pt idx="16">
                  <c:v>7.1546519370196915</c:v>
                </c:pt>
                <c:pt idx="17">
                  <c:v>6.8743936036629405</c:v>
                </c:pt>
                <c:pt idx="18">
                  <c:v>6.782104690408264</c:v>
                </c:pt>
                <c:pt idx="19">
                  <c:v>6.645784571445547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77c-e6a9-95f5-1ac033e7116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77c-e6a9-95f5-1ac033e7116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77c-e6a9-95f5-1ac033e7116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77c-e6a9-95f5-1ac033e7116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77c-e6a9-95f5-1ac033e7116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77c-e6a9-95f5-1ac033e7116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77c-e6a9-95f5-1ac033e7116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77c-e6a9-95f5-1ac033e7116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77c-e6a9-95f5-1ac033e7116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77c-e6a9-95f5-1ac033e7116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77c-e6a9-95f5-1ac033e7116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77c-e6a9-95f5-1ac033e7116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77c-e6a9-95f5-1ac033e7116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77c-e6a9-95f5-1ac033e7116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77c-e6a9-95f5-1ac033e7116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77c-e6a9-95f5-1ac033e7116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77c-e6a9-95f5-1ac033e7116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77c-e6a9-95f5-1ac033e7116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77c-e6a9-95f5-1ac033e7116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77c-e6a9-95f5-1ac033e7116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42.86508238593795</c:v>
                </c:pt>
                <c:pt idx="1">
                  <c:v>56.05988153488441</c:v>
                </c:pt>
                <c:pt idx="2">
                  <c:v>38.146734311157</c:v>
                </c:pt>
                <c:pt idx="3">
                  <c:v>29.630386924262986</c:v>
                </c:pt>
                <c:pt idx="4">
                  <c:v>49.29609286290489</c:v>
                </c:pt>
                <c:pt idx="5">
                  <c:v>51.475468079849634</c:v>
                </c:pt>
                <c:pt idx="6">
                  <c:v>59.967325807460156</c:v>
                </c:pt>
                <c:pt idx="7">
                  <c:v>41.215664588433405</c:v>
                </c:pt>
                <c:pt idx="8">
                  <c:v>60.62605525735667</c:v>
                </c:pt>
                <c:pt idx="9">
                  <c:v>54.29735164860076</c:v>
                </c:pt>
                <c:pt idx="10">
                  <c:v>47.288900740038095</c:v>
                </c:pt>
                <c:pt idx="11">
                  <c:v>44.41701063506762</c:v>
                </c:pt>
                <c:pt idx="12">
                  <c:v>47.51891743782882</c:v>
                </c:pt>
                <c:pt idx="13">
                  <c:v>45.58343047019047</c:v>
                </c:pt>
                <c:pt idx="14">
                  <c:v>54.38468990036319</c:v>
                </c:pt>
                <c:pt idx="15">
                  <c:v>56.606668909639545</c:v>
                </c:pt>
                <c:pt idx="16">
                  <c:v>54.23748933627434</c:v>
                </c:pt>
                <c:pt idx="17">
                  <c:v>53.763041200081815</c:v>
                </c:pt>
                <c:pt idx="18">
                  <c:v>55.6625840503063</c:v>
                </c:pt>
                <c:pt idx="19">
                  <c:v>56.41893159721071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66.49348493402505</c:v>
                </c:pt>
                <c:pt idx="1">
                  <c:v>38.200443941197506</c:v>
                </c:pt>
                <c:pt idx="2">
                  <c:v>21.138740432320134</c:v>
                </c:pt>
                <c:pt idx="3">
                  <c:v>20.862700077844217</c:v>
                </c:pt>
                <c:pt idx="4">
                  <c:v>15.838176269085658</c:v>
                </c:pt>
                <c:pt idx="5">
                  <c:v>12.08023704390662</c:v>
                </c:pt>
                <c:pt idx="6">
                  <c:v>11.743057056822526</c:v>
                </c:pt>
                <c:pt idx="7">
                  <c:v>11.453164592058076</c:v>
                </c:pt>
                <c:pt idx="8">
                  <c:v>10.869606747964454</c:v>
                </c:pt>
                <c:pt idx="9">
                  <c:v>8.778440667259513</c:v>
                </c:pt>
                <c:pt idx="10">
                  <c:v>8.15114041728563</c:v>
                </c:pt>
                <c:pt idx="11">
                  <c:v>7.845070514401632</c:v>
                </c:pt>
                <c:pt idx="12">
                  <c:v>7.750541548760951</c:v>
                </c:pt>
                <c:pt idx="13">
                  <c:v>7.632398493486481</c:v>
                </c:pt>
                <c:pt idx="14">
                  <c:v>7.437758588095189</c:v>
                </c:pt>
                <c:pt idx="15">
                  <c:v>7.413337503231625</c:v>
                </c:pt>
                <c:pt idx="16">
                  <c:v>7.1546519370196915</c:v>
                </c:pt>
                <c:pt idx="17">
                  <c:v>6.8743936036629405</c:v>
                </c:pt>
                <c:pt idx="18">
                  <c:v>6.782104690408264</c:v>
                </c:pt>
                <c:pt idx="19">
                  <c:v>6.645784571445547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42c-e2d6-c2ca-0f4d2313cb5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42c-e2d6-c2ca-0f4d2313cb5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42c-e2d6-c2ca-0f4d2313cb5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42c-e2d6-c2ca-0f4d2313cb5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42c-e2d6-c2ca-0f4d2313cb5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42c-e2d6-c2ca-0f4d2313cb5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42c-e2d6-c2ca-0f4d2313cb5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42c-e2d6-c2ca-0f4d2313cb5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42c-e2d6-c2ca-0f4d2313cb5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42c-e2d6-c2ca-0f4d2313cb5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42c-e2d6-c2ca-0f4d2313cb5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42c-e2d6-c2ca-0f4d2313cb5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42c-e2d6-c2ca-0f4d2313cb5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42c-e2d6-c2ca-0f4d2313cb5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42c-e2d6-c2ca-0f4d2313cb5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42c-e2d6-c2ca-0f4d2313cb5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42c-e2d6-c2ca-0f4d2313cb5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42c-e2d6-c2ca-0f4d2313cb5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42c-e2d6-c2ca-0f4d2313cb5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42c-e2d6-c2ca-0f4d2313cb5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16.893519711124675</c:v>
                </c:pt>
                <c:pt idx="1">
                  <c:v>32.89268613743828</c:v>
                </c:pt>
                <c:pt idx="2">
                  <c:v>41.215992324376245</c:v>
                </c:pt>
                <c:pt idx="3">
                  <c:v>49.01076791214622</c:v>
                </c:pt>
                <c:pt idx="4">
                  <c:v>57.35064888986007</c:v>
                </c:pt>
                <c:pt idx="5">
                  <c:v>64.07319058363942</c:v>
                </c:pt>
                <c:pt idx="6">
                  <c:v>44.332300454355156</c:v>
                </c:pt>
                <c:pt idx="7">
                  <c:v>49.48263517313866</c:v>
                </c:pt>
                <c:pt idx="8">
                  <c:v>46.234770136618344</c:v>
                </c:pt>
                <c:pt idx="9">
                  <c:v>45.00740097991914</c:v>
                </c:pt>
                <c:pt idx="10">
                  <c:v>26.530406002096214</c:v>
                </c:pt>
                <c:pt idx="11">
                  <c:v>50.16962323917189</c:v>
                </c:pt>
                <c:pt idx="12">
                  <c:v>46.57525170680728</c:v>
                </c:pt>
                <c:pt idx="13">
                  <c:v>39.67739495299803</c:v>
                </c:pt>
                <c:pt idx="14">
                  <c:v>50.738183429546154</c:v>
                </c:pt>
                <c:pt idx="15">
                  <c:v>37.816674144208385</c:v>
                </c:pt>
                <c:pt idx="16">
                  <c:v>41.1648532050841</c:v>
                </c:pt>
                <c:pt idx="17">
                  <c:v>49.090391508652075</c:v>
                </c:pt>
                <c:pt idx="18">
                  <c:v>36.73449522677675</c:v>
                </c:pt>
                <c:pt idx="19">
                  <c:v>58.51681358049474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66.49348493402505</c:v>
                </c:pt>
                <c:pt idx="1">
                  <c:v>38.200443941197506</c:v>
                </c:pt>
                <c:pt idx="2">
                  <c:v>21.138740432320134</c:v>
                </c:pt>
                <c:pt idx="3">
                  <c:v>20.862700077844217</c:v>
                </c:pt>
                <c:pt idx="4">
                  <c:v>15.838176269085658</c:v>
                </c:pt>
                <c:pt idx="5">
                  <c:v>12.08023704390662</c:v>
                </c:pt>
                <c:pt idx="6">
                  <c:v>11.743057056822526</c:v>
                </c:pt>
                <c:pt idx="7">
                  <c:v>11.453164592058076</c:v>
                </c:pt>
                <c:pt idx="8">
                  <c:v>10.869606747964454</c:v>
                </c:pt>
                <c:pt idx="9">
                  <c:v>8.778440667259513</c:v>
                </c:pt>
                <c:pt idx="10">
                  <c:v>8.15114041728563</c:v>
                </c:pt>
                <c:pt idx="11">
                  <c:v>7.845070514401632</c:v>
                </c:pt>
                <c:pt idx="12">
                  <c:v>7.750541548760951</c:v>
                </c:pt>
                <c:pt idx="13">
                  <c:v>7.632398493486481</c:v>
                </c:pt>
                <c:pt idx="14">
                  <c:v>7.437758588095189</c:v>
                </c:pt>
                <c:pt idx="15">
                  <c:v>7.413337503231625</c:v>
                </c:pt>
                <c:pt idx="16">
                  <c:v>7.1546519370196915</c:v>
                </c:pt>
                <c:pt idx="17">
                  <c:v>6.8743936036629405</c:v>
                </c:pt>
                <c:pt idx="18">
                  <c:v>6.782104690408264</c:v>
                </c:pt>
                <c:pt idx="19">
                  <c:v>6.645784571445547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cc4-f7eb-ccac-6bd6e62d24e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cc4-f7eb-ccac-6bd6e62d24e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cc4-f7eb-ccac-6bd6e62d24e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cc4-f7eb-ccac-6bd6e62d24e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cc4-f7eb-ccac-6bd6e62d24e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cc4-f7eb-ccac-6bd6e62d24e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cc4-f7eb-ccac-6bd6e62d24e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cc4-f7eb-ccac-6bd6e62d24e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cc4-f7eb-ccac-6bd6e62d24e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cc4-f7eb-ccac-6bd6e62d24e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cc4-f7eb-ccac-6bd6e62d24e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cc4-f7eb-ccac-6bd6e62d24e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cc4-f7eb-ccac-6bd6e62d24e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cc4-f7eb-ccac-6bd6e62d24e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cc4-f7eb-ccac-6bd6e62d24e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cc4-f7eb-ccac-6bd6e62d24e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cc4-f7eb-ccac-6bd6e62d24e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cc4-f7eb-ccac-6bd6e62d24e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cc4-f7eb-ccac-6bd6e62d24e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cc4-f7eb-ccac-6bd6e62d24e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2.5051169345363866</c:v>
                </c:pt>
                <c:pt idx="1">
                  <c:v>26.888383745007868</c:v>
                </c:pt>
                <c:pt idx="2">
                  <c:v>28.000756165466274</c:v>
                </c:pt>
                <c:pt idx="3">
                  <c:v>23.29896722562256</c:v>
                </c:pt>
                <c:pt idx="4">
                  <c:v>30.3543170759894</c:v>
                </c:pt>
                <c:pt idx="5">
                  <c:v>2.6983668935131258</c:v>
                </c:pt>
                <c:pt idx="6">
                  <c:v>4.615288667245338</c:v>
                </c:pt>
                <c:pt idx="7">
                  <c:v>3.56210187635523</c:v>
                </c:pt>
                <c:pt idx="8">
                  <c:v>3.3980289997657307</c:v>
                </c:pt>
                <c:pt idx="9">
                  <c:v>6.53596663915385</c:v>
                </c:pt>
                <c:pt idx="10">
                  <c:v>2.5403187096128</c:v>
                </c:pt>
                <c:pt idx="11">
                  <c:v>5.083987770175975</c:v>
                </c:pt>
                <c:pt idx="12">
                  <c:v>1.7726947722819468</c:v>
                </c:pt>
                <c:pt idx="13">
                  <c:v>2.562087146102028</c:v>
                </c:pt>
                <c:pt idx="14">
                  <c:v>8.290587531230042</c:v>
                </c:pt>
                <c:pt idx="15">
                  <c:v>4.9917433144812975</c:v>
                </c:pt>
                <c:pt idx="16">
                  <c:v>5.43102136477969</c:v>
                </c:pt>
                <c:pt idx="17">
                  <c:v>4.022509525635158</c:v>
                </c:pt>
                <c:pt idx="18">
                  <c:v>6.341665317588419</c:v>
                </c:pt>
                <c:pt idx="19">
                  <c:v>5.578204725633405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66.49348493402505</c:v>
                </c:pt>
                <c:pt idx="1">
                  <c:v>38.200443941197506</c:v>
                </c:pt>
                <c:pt idx="2">
                  <c:v>21.138740432320134</c:v>
                </c:pt>
                <c:pt idx="3">
                  <c:v>20.862700077844217</c:v>
                </c:pt>
                <c:pt idx="4">
                  <c:v>15.838176269085658</c:v>
                </c:pt>
                <c:pt idx="5">
                  <c:v>12.08023704390662</c:v>
                </c:pt>
                <c:pt idx="6">
                  <c:v>11.743057056822526</c:v>
                </c:pt>
                <c:pt idx="7">
                  <c:v>11.453164592058076</c:v>
                </c:pt>
                <c:pt idx="8">
                  <c:v>10.869606747964454</c:v>
                </c:pt>
                <c:pt idx="9">
                  <c:v>8.778440667259513</c:v>
                </c:pt>
                <c:pt idx="10">
                  <c:v>8.15114041728563</c:v>
                </c:pt>
                <c:pt idx="11">
                  <c:v>7.845070514401632</c:v>
                </c:pt>
                <c:pt idx="12">
                  <c:v>7.750541548760951</c:v>
                </c:pt>
                <c:pt idx="13">
                  <c:v>7.632398493486481</c:v>
                </c:pt>
                <c:pt idx="14">
                  <c:v>7.437758588095189</c:v>
                </c:pt>
                <c:pt idx="15">
                  <c:v>7.413337503231625</c:v>
                </c:pt>
                <c:pt idx="16">
                  <c:v>7.1546519370196915</c:v>
                </c:pt>
                <c:pt idx="17">
                  <c:v>6.8743936036629405</c:v>
                </c:pt>
                <c:pt idx="18">
                  <c:v>6.782104690408264</c:v>
                </c:pt>
                <c:pt idx="19">
                  <c:v>6.645784571445547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262-8a67-d073-1277ebdb0b4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262-8a67-d073-1277ebdb0b4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262-8a67-d073-1277ebdb0b4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262-8a67-d073-1277ebdb0b4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262-8a67-d073-1277ebdb0b4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262-8a67-d073-1277ebdb0b4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262-8a67-d073-1277ebdb0b4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262-8a67-d073-1277ebdb0b4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262-8a67-d073-1277ebdb0b4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262-8a67-d073-1277ebdb0b4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262-8a67-d073-1277ebdb0b4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262-8a67-d073-1277ebdb0b4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262-8a67-d073-1277ebdb0b4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262-8a67-d073-1277ebdb0b4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262-8a67-d073-1277ebdb0b4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262-8a67-d073-1277ebdb0b4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262-8a67-d073-1277ebdb0b4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262-8a67-d073-1277ebdb0b4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262-8a67-d073-1277ebdb0b4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262-8a67-d073-1277ebdb0b4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33.04889291260351</c:v>
                </c:pt>
                <c:pt idx="1">
                  <c:v>63.860196689818615</c:v>
                </c:pt>
                <c:pt idx="2">
                  <c:v>38.95730614381619</c:v>
                </c:pt>
                <c:pt idx="3">
                  <c:v>59.35058825628872</c:v>
                </c:pt>
                <c:pt idx="4">
                  <c:v>58.17298320029061</c:v>
                </c:pt>
                <c:pt idx="5">
                  <c:v>70.57291016743956</c:v>
                </c:pt>
                <c:pt idx="6">
                  <c:v>52.077861269383526</c:v>
                </c:pt>
                <c:pt idx="7">
                  <c:v>52.28134699965863</c:v>
                </c:pt>
                <c:pt idx="8">
                  <c:v>35.07480204743114</c:v>
                </c:pt>
                <c:pt idx="9">
                  <c:v>65.12424414170617</c:v>
                </c:pt>
                <c:pt idx="10">
                  <c:v>29.453900794373357</c:v>
                </c:pt>
                <c:pt idx="11">
                  <c:v>23.8312004762421</c:v>
                </c:pt>
                <c:pt idx="12">
                  <c:v>48.160680033908285</c:v>
                </c:pt>
                <c:pt idx="13">
                  <c:v>25.6379325483714</c:v>
                </c:pt>
                <c:pt idx="14">
                  <c:v>60.93069875161073</c:v>
                </c:pt>
                <c:pt idx="15">
                  <c:v>62.86781755997959</c:v>
                </c:pt>
                <c:pt idx="16">
                  <c:v>69.7675589166502</c:v>
                </c:pt>
                <c:pt idx="17">
                  <c:v>65.84851364891658</c:v>
                </c:pt>
                <c:pt idx="18">
                  <c:v>45.12595906879287</c:v>
                </c:pt>
                <c:pt idx="19">
                  <c:v>30.08700699534923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66.49348493402505</c:v>
                </c:pt>
                <c:pt idx="1">
                  <c:v>38.200443941197506</c:v>
                </c:pt>
                <c:pt idx="2">
                  <c:v>21.138740432320134</c:v>
                </c:pt>
                <c:pt idx="3">
                  <c:v>20.862700077844217</c:v>
                </c:pt>
                <c:pt idx="4">
                  <c:v>15.838176269085658</c:v>
                </c:pt>
                <c:pt idx="5">
                  <c:v>12.08023704390662</c:v>
                </c:pt>
                <c:pt idx="6">
                  <c:v>11.743057056822526</c:v>
                </c:pt>
                <c:pt idx="7">
                  <c:v>11.453164592058076</c:v>
                </c:pt>
                <c:pt idx="8">
                  <c:v>10.869606747964454</c:v>
                </c:pt>
                <c:pt idx="9">
                  <c:v>8.778440667259513</c:v>
                </c:pt>
                <c:pt idx="10">
                  <c:v>8.15114041728563</c:v>
                </c:pt>
                <c:pt idx="11">
                  <c:v>7.845070514401632</c:v>
                </c:pt>
                <c:pt idx="12">
                  <c:v>7.750541548760951</c:v>
                </c:pt>
                <c:pt idx="13">
                  <c:v>7.632398493486481</c:v>
                </c:pt>
                <c:pt idx="14">
                  <c:v>7.437758588095189</c:v>
                </c:pt>
                <c:pt idx="15">
                  <c:v>7.413337503231625</c:v>
                </c:pt>
                <c:pt idx="16">
                  <c:v>7.1546519370196915</c:v>
                </c:pt>
                <c:pt idx="17">
                  <c:v>6.8743936036629405</c:v>
                </c:pt>
                <c:pt idx="18">
                  <c:v>6.782104690408264</c:v>
                </c:pt>
                <c:pt idx="19">
                  <c:v>6.645784571445547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地位影响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00a-7a56-f6b4-ee40750d5a8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00a-7a56-f6b4-ee40750d5a8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00a-7a56-f6b4-ee40750d5a8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00a-7a56-f6b4-ee40750d5a8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00a-7a56-f6b4-ee40750d5a8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00a-7a56-f6b4-ee40750d5a8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00a-7a56-f6b4-ee40750d5a8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00a-7a56-f6b4-ee40750d5a8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00a-7a56-f6b4-ee40750d5a8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00a-7a56-f6b4-ee40750d5a8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00a-7a56-f6b4-ee40750d5a8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00a-7a56-f6b4-ee40750d5a8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00a-7a56-f6b4-ee40750d5a8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00a-7a56-f6b4-ee40750d5a8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00a-7a56-f6b4-ee40750d5a8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00a-7a56-f6b4-ee40750d5a8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00a-7a56-f6b4-ee40750d5a8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00a-7a56-f6b4-ee40750d5a8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00a-7a56-f6b4-ee40750d5a8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00a-7a56-f6b4-ee40750d5a8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64.72426653640106</c:v>
                </c:pt>
                <c:pt idx="1">
                  <c:v>30.6687056288855</c:v>
                </c:pt>
                <c:pt idx="2">
                  <c:v>50.62872542377399</c:v>
                </c:pt>
                <c:pt idx="3">
                  <c:v>73.41075341236711</c:v>
                </c:pt>
                <c:pt idx="4">
                  <c:v>60.26070691678134</c:v>
                </c:pt>
                <c:pt idx="5">
                  <c:v>55.52745672987123</c:v>
                </c:pt>
                <c:pt idx="6">
                  <c:v>47.37202111408549</c:v>
                </c:pt>
                <c:pt idx="7">
                  <c:v>54.432038705052605</c:v>
                </c:pt>
                <c:pt idx="8">
                  <c:v>25.497899363839746</c:v>
                </c:pt>
                <c:pt idx="9">
                  <c:v>49.03711031710219</c:v>
                </c:pt>
                <c:pt idx="10">
                  <c:v>36.26331738342467</c:v>
                </c:pt>
                <c:pt idx="11">
                  <c:v>10.127858252634212</c:v>
                </c:pt>
                <c:pt idx="12">
                  <c:v>40.78051908419087</c:v>
                </c:pt>
                <c:pt idx="13">
                  <c:v>65.46227601020837</c:v>
                </c:pt>
                <c:pt idx="14">
                  <c:v>40.799230657529336</c:v>
                </c:pt>
                <c:pt idx="15">
                  <c:v>53.65630088434131</c:v>
                </c:pt>
                <c:pt idx="16">
                  <c:v>43.98536569265875</c:v>
                </c:pt>
                <c:pt idx="17">
                  <c:v>81.10673620857463</c:v>
                </c:pt>
                <c:pt idx="18">
                  <c:v>42.66880186525589</c:v>
                </c:pt>
                <c:pt idx="19">
                  <c:v>54.949902096384825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66.49348493402505</c:v>
                </c:pt>
                <c:pt idx="1">
                  <c:v>38.200443941197506</c:v>
                </c:pt>
                <c:pt idx="2">
                  <c:v>21.138740432320134</c:v>
                </c:pt>
                <c:pt idx="3">
                  <c:v>20.862700077844217</c:v>
                </c:pt>
                <c:pt idx="4">
                  <c:v>15.838176269085658</c:v>
                </c:pt>
                <c:pt idx="5">
                  <c:v>12.08023704390662</c:v>
                </c:pt>
                <c:pt idx="6">
                  <c:v>11.743057056822526</c:v>
                </c:pt>
                <c:pt idx="7">
                  <c:v>11.453164592058076</c:v>
                </c:pt>
                <c:pt idx="8">
                  <c:v>10.869606747964454</c:v>
                </c:pt>
                <c:pt idx="9">
                  <c:v>8.778440667259513</c:v>
                </c:pt>
                <c:pt idx="10">
                  <c:v>8.15114041728563</c:v>
                </c:pt>
                <c:pt idx="11">
                  <c:v>7.845070514401632</c:v>
                </c:pt>
                <c:pt idx="12">
                  <c:v>7.750541548760951</c:v>
                </c:pt>
                <c:pt idx="13">
                  <c:v>7.632398493486481</c:v>
                </c:pt>
                <c:pt idx="14">
                  <c:v>7.437758588095189</c:v>
                </c:pt>
                <c:pt idx="15">
                  <c:v>7.413337503231625</c:v>
                </c:pt>
                <c:pt idx="16">
                  <c:v>7.1546519370196915</c:v>
                </c:pt>
                <c:pt idx="17">
                  <c:v>6.8743936036629405</c:v>
                </c:pt>
                <c:pt idx="18">
                  <c:v>6.782104690408264</c:v>
                </c:pt>
                <c:pt idx="19">
                  <c:v>6.645784571445547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ba2-0de3-b0e0-710aab70f12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ba2-0de3-b0e0-710aab70f12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ba2-0de3-b0e0-710aab70f12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ba2-0de3-b0e0-710aab70f12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ba2-0de3-b0e0-710aab70f12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ba2-0de3-b0e0-710aab70f12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ba2-0de3-b0e0-710aab70f12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ba2-0de3-b0e0-710aab70f12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ba2-0de3-b0e0-710aab70f12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ba2-0de3-b0e0-710aab70f12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ba2-0de3-b0e0-710aab70f12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ba2-0de3-b0e0-710aab70f12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ba2-0de3-b0e0-710aab70f12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ba2-0de3-b0e0-710aab70f12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ba2-0de3-b0e0-710aab70f12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ba2-0de3-b0e0-710aab70f12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ba2-0de3-b0e0-710aab70f12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ba2-0de3-b0e0-710aab70f12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ba2-0de3-b0e0-710aab70f12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ba2-0de3-b0e0-710aab70f12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38.8785979419455</c:v>
                </c:pt>
                <c:pt idx="1">
                  <c:v>51.21790107839941</c:v>
                </c:pt>
                <c:pt idx="2">
                  <c:v>33.170528534961704</c:v>
                </c:pt>
                <c:pt idx="3">
                  <c:v>41.46549959862129</c:v>
                </c:pt>
                <c:pt idx="4">
                  <c:v>54.44692163770404</c:v>
                </c:pt>
                <c:pt idx="5">
                  <c:v>50.19227013324333</c:v>
                </c:pt>
                <c:pt idx="6">
                  <c:v>38.719856777262535</c:v>
                </c:pt>
                <c:pt idx="7">
                  <c:v>44.82263049335173</c:v>
                </c:pt>
                <c:pt idx="8">
                  <c:v>48.43596545360276</c:v>
                </c:pt>
                <c:pt idx="9">
                  <c:v>45.33040463291933</c:v>
                </c:pt>
                <c:pt idx="10">
                  <c:v>79.68617717497145</c:v>
                </c:pt>
                <c:pt idx="11">
                  <c:v>46.89798564814096</c:v>
                </c:pt>
                <c:pt idx="12">
                  <c:v>19.019061076114678</c:v>
                </c:pt>
                <c:pt idx="13">
                  <c:v>53.04905353559566</c:v>
                </c:pt>
                <c:pt idx="14">
                  <c:v>28.32859240888913</c:v>
                </c:pt>
                <c:pt idx="15">
                  <c:v>16.41541450554084</c:v>
                </c:pt>
                <c:pt idx="16">
                  <c:v>6.027284809872503</c:v>
                </c:pt>
                <c:pt idx="17">
                  <c:v>39.931720899648525</c:v>
                </c:pt>
                <c:pt idx="18">
                  <c:v>56.963842672298526</c:v>
                </c:pt>
                <c:pt idx="19">
                  <c:v>58.51354704799993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66.49348493402505</c:v>
                </c:pt>
                <c:pt idx="1">
                  <c:v>38.200443941197506</c:v>
                </c:pt>
                <c:pt idx="2">
                  <c:v>21.138740432320134</c:v>
                </c:pt>
                <c:pt idx="3">
                  <c:v>20.862700077844217</c:v>
                </c:pt>
                <c:pt idx="4">
                  <c:v>15.838176269085658</c:v>
                </c:pt>
                <c:pt idx="5">
                  <c:v>12.08023704390662</c:v>
                </c:pt>
                <c:pt idx="6">
                  <c:v>11.743057056822526</c:v>
                </c:pt>
                <c:pt idx="7">
                  <c:v>11.453164592058076</c:v>
                </c:pt>
                <c:pt idx="8">
                  <c:v>10.869606747964454</c:v>
                </c:pt>
                <c:pt idx="9">
                  <c:v>8.778440667259513</c:v>
                </c:pt>
                <c:pt idx="10">
                  <c:v>8.15114041728563</c:v>
                </c:pt>
                <c:pt idx="11">
                  <c:v>7.845070514401632</c:v>
                </c:pt>
                <c:pt idx="12">
                  <c:v>7.750541548760951</c:v>
                </c:pt>
                <c:pt idx="13">
                  <c:v>7.632398493486481</c:v>
                </c:pt>
                <c:pt idx="14">
                  <c:v>7.437758588095189</c:v>
                </c:pt>
                <c:pt idx="15">
                  <c:v>7.413337503231625</c:v>
                </c:pt>
                <c:pt idx="16">
                  <c:v>7.1546519370196915</c:v>
                </c:pt>
                <c:pt idx="17">
                  <c:v>6.8743936036629405</c:v>
                </c:pt>
                <c:pt idx="18">
                  <c:v>6.782104690408264</c:v>
                </c:pt>
                <c:pt idx="19">
                  <c:v>6.645784571445547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98a-8022-9b45-6ff50a8f645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98a-8022-9b45-6ff50a8f645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98a-8022-9b45-6ff50a8f645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98a-8022-9b45-6ff50a8f645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98a-8022-9b45-6ff50a8f645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98a-8022-9b45-6ff50a8f645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98a-8022-9b45-6ff50a8f645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98a-8022-9b45-6ff50a8f645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98a-8022-9b45-6ff50a8f645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98a-8022-9b45-6ff50a8f645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98a-8022-9b45-6ff50a8f645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98a-8022-9b45-6ff50a8f645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98a-8022-9b45-6ff50a8f645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98a-8022-9b45-6ff50a8f645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98a-8022-9b45-6ff50a8f645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98a-8022-9b45-6ff50a8f645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98a-8022-9b45-6ff50a8f645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98a-8022-9b45-6ff50a8f645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98a-8022-9b45-6ff50a8f645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98a-8022-9b45-6ff50a8f645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24.956534690942966</c:v>
                </c:pt>
                <c:pt idx="1">
                  <c:v>21.850519225200674</c:v>
                </c:pt>
                <c:pt idx="2">
                  <c:v>18.69707923946725</c:v>
                </c:pt>
                <c:pt idx="3">
                  <c:v>24.819987922509988</c:v>
                </c:pt>
                <c:pt idx="4">
                  <c:v>18.71582887966112</c:v>
                </c:pt>
                <c:pt idx="5">
                  <c:v>18.785606719598583</c:v>
                </c:pt>
                <c:pt idx="6">
                  <c:v>33.940054871574844</c:v>
                </c:pt>
                <c:pt idx="7">
                  <c:v>44.92404594241911</c:v>
                </c:pt>
                <c:pt idx="8">
                  <c:v>29.076099163904882</c:v>
                </c:pt>
                <c:pt idx="9">
                  <c:v>21.245074280305015</c:v>
                </c:pt>
                <c:pt idx="10">
                  <c:v>32.45326983850201</c:v>
                </c:pt>
                <c:pt idx="11">
                  <c:v>12.515426271097414</c:v>
                </c:pt>
                <c:pt idx="12">
                  <c:v>27.15127131734335</c:v>
                </c:pt>
                <c:pt idx="13">
                  <c:v>27.685604389787443</c:v>
                </c:pt>
                <c:pt idx="14">
                  <c:v>31.714042912695607</c:v>
                </c:pt>
                <c:pt idx="15">
                  <c:v>8.21564193797686</c:v>
                </c:pt>
                <c:pt idx="16">
                  <c:v>15.512269862080899</c:v>
                </c:pt>
                <c:pt idx="17">
                  <c:v>19.331731106195004</c:v>
                </c:pt>
                <c:pt idx="18">
                  <c:v>20.77550454737652</c:v>
                </c:pt>
                <c:pt idx="19">
                  <c:v>4.640787194268699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77.20638297849611</c:v>
                </c:pt>
                <c:pt idx="1">
                  <c:v>72.16720718812475</c:v>
                </c:pt>
                <c:pt idx="2">
                  <c:v>70.57291016743956</c:v>
                </c:pt>
                <c:pt idx="3">
                  <c:v>69.7675589166502</c:v>
                </c:pt>
                <c:pt idx="4">
                  <c:v>69.75122554811952</c:v>
                </c:pt>
                <c:pt idx="5">
                  <c:v>65.91367109105393</c:v>
                </c:pt>
                <c:pt idx="6">
                  <c:v>65.84851364891658</c:v>
                </c:pt>
                <c:pt idx="7">
                  <c:v>65.7033658383025</c:v>
                </c:pt>
                <c:pt idx="8">
                  <c:v>65.12424414170617</c:v>
                </c:pt>
                <c:pt idx="9">
                  <c:v>64.88834422095063</c:v>
                </c:pt>
                <c:pt idx="10">
                  <c:v>64.51346262792462</c:v>
                </c:pt>
                <c:pt idx="11">
                  <c:v>64.46152830264931</c:v>
                </c:pt>
                <c:pt idx="12">
                  <c:v>63.860196689818615</c:v>
                </c:pt>
                <c:pt idx="13">
                  <c:v>63.1061276958637</c:v>
                </c:pt>
                <c:pt idx="14">
                  <c:v>62.86781755997959</c:v>
                </c:pt>
                <c:pt idx="15">
                  <c:v>62.7952994760746</c:v>
                </c:pt>
                <c:pt idx="16">
                  <c:v>62.58991034184563</c:v>
                </c:pt>
                <c:pt idx="17">
                  <c:v>62.345356533663384</c:v>
                </c:pt>
                <c:pt idx="18">
                  <c:v>60.96463526596043</c:v>
                </c:pt>
                <c:pt idx="19">
                  <c:v>60.93069875161073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831-5ca3-a8cf-c44ccd7a638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831-5ca3-a8cf-c44ccd7a638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831-5ca3-a8cf-c44ccd7a638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831-5ca3-a8cf-c44ccd7a638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831-5ca3-a8cf-c44ccd7a638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831-5ca3-a8cf-c44ccd7a638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831-5ca3-a8cf-c44ccd7a638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831-5ca3-a8cf-c44ccd7a638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831-5ca3-a8cf-c44ccd7a638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831-5ca3-a8cf-c44ccd7a638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831-5ca3-a8cf-c44ccd7a638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831-5ca3-a8cf-c44ccd7a638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831-5ca3-a8cf-c44ccd7a638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831-5ca3-a8cf-c44ccd7a638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831-5ca3-a8cf-c44ccd7a638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831-5ca3-a8cf-c44ccd7a638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831-5ca3-a8cf-c44ccd7a638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831-5ca3-a8cf-c44ccd7a638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831-5ca3-a8cf-c44ccd7a638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831-5ca3-a8cf-c44ccd7a638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41.871913890961984</c:v>
                </c:pt>
                <c:pt idx="1">
                  <c:v>46.25213525104643</c:v>
                </c:pt>
                <c:pt idx="2">
                  <c:v>55.112971509391286</c:v>
                </c:pt>
                <c:pt idx="3">
                  <c:v>42.07657106463913</c:v>
                </c:pt>
                <c:pt idx="4">
                  <c:v>43.74828233560455</c:v>
                </c:pt>
                <c:pt idx="5">
                  <c:v>42.720252124854646</c:v>
                </c:pt>
                <c:pt idx="6">
                  <c:v>48.514869858607305</c:v>
                </c:pt>
                <c:pt idx="7">
                  <c:v>37.13792754570196</c:v>
                </c:pt>
                <c:pt idx="8">
                  <c:v>41.49706390636041</c:v>
                </c:pt>
                <c:pt idx="9">
                  <c:v>41.23592748070641</c:v>
                </c:pt>
                <c:pt idx="10">
                  <c:v>51.872519501535066</c:v>
                </c:pt>
                <c:pt idx="11">
                  <c:v>52.374853779534355</c:v>
                </c:pt>
                <c:pt idx="12">
                  <c:v>42.44545321174634</c:v>
                </c:pt>
                <c:pt idx="13">
                  <c:v>44.139575148331296</c:v>
                </c:pt>
                <c:pt idx="14">
                  <c:v>33.17301527736729</c:v>
                </c:pt>
                <c:pt idx="15">
                  <c:v>50.143100143637774</c:v>
                </c:pt>
                <c:pt idx="16">
                  <c:v>49.054937891276836</c:v>
                </c:pt>
                <c:pt idx="17">
                  <c:v>44.96830621319787</c:v>
                </c:pt>
                <c:pt idx="18">
                  <c:v>55.26363358945309</c:v>
                </c:pt>
                <c:pt idx="19">
                  <c:v>39.335632441492905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77.20638297849611</c:v>
                </c:pt>
                <c:pt idx="1">
                  <c:v>72.16720718812475</c:v>
                </c:pt>
                <c:pt idx="2">
                  <c:v>70.57291016743956</c:v>
                </c:pt>
                <c:pt idx="3">
                  <c:v>69.7675589166502</c:v>
                </c:pt>
                <c:pt idx="4">
                  <c:v>69.75122554811952</c:v>
                </c:pt>
                <c:pt idx="5">
                  <c:v>65.91367109105393</c:v>
                </c:pt>
                <c:pt idx="6">
                  <c:v>65.84851364891658</c:v>
                </c:pt>
                <c:pt idx="7">
                  <c:v>65.7033658383025</c:v>
                </c:pt>
                <c:pt idx="8">
                  <c:v>65.12424414170617</c:v>
                </c:pt>
                <c:pt idx="9">
                  <c:v>64.88834422095063</c:v>
                </c:pt>
                <c:pt idx="10">
                  <c:v>64.51346262792462</c:v>
                </c:pt>
                <c:pt idx="11">
                  <c:v>64.46152830264931</c:v>
                </c:pt>
                <c:pt idx="12">
                  <c:v>63.860196689818615</c:v>
                </c:pt>
                <c:pt idx="13">
                  <c:v>63.1061276958637</c:v>
                </c:pt>
                <c:pt idx="14">
                  <c:v>62.86781755997959</c:v>
                </c:pt>
                <c:pt idx="15">
                  <c:v>62.7952994760746</c:v>
                </c:pt>
                <c:pt idx="16">
                  <c:v>62.58991034184563</c:v>
                </c:pt>
                <c:pt idx="17">
                  <c:v>62.345356533663384</c:v>
                </c:pt>
                <c:pt idx="18">
                  <c:v>60.96463526596043</c:v>
                </c:pt>
                <c:pt idx="19">
                  <c:v>60.93069875161073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53e-df62-7a43-b26208ccb7b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53e-df62-7a43-b26208ccb7b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53e-df62-7a43-b26208ccb7b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53e-df62-7a43-b26208ccb7b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53e-df62-7a43-b26208ccb7b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53e-df62-7a43-b26208ccb7b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53e-df62-7a43-b26208ccb7b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53e-df62-7a43-b26208ccb7b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53e-df62-7a43-b26208ccb7b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53e-df62-7a43-b26208ccb7b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53e-df62-7a43-b26208ccb7b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53e-df62-7a43-b26208ccb7b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53e-df62-7a43-b26208ccb7b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53e-df62-7a43-b26208ccb7b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53e-df62-7a43-b26208ccb7b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53e-df62-7a43-b26208ccb7b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53e-df62-7a43-b26208ccb7b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53e-df62-7a43-b26208ccb7b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53e-df62-7a43-b26208ccb7b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53e-df62-7a43-b26208ccb7b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21.607072047154027</c:v>
                </c:pt>
                <c:pt idx="1">
                  <c:v>37.91542286492043</c:v>
                </c:pt>
                <c:pt idx="2">
                  <c:v>31.918128130352276</c:v>
                </c:pt>
                <c:pt idx="3">
                  <c:v>23.39885316329629</c:v>
                </c:pt>
                <c:pt idx="4">
                  <c:v>31.659532689217603</c:v>
                </c:pt>
                <c:pt idx="5">
                  <c:v>26.21627763915931</c:v>
                </c:pt>
                <c:pt idx="6">
                  <c:v>38.378775422573234</c:v>
                </c:pt>
                <c:pt idx="7">
                  <c:v>22.915312369968035</c:v>
                </c:pt>
                <c:pt idx="8">
                  <c:v>25.916989747828282</c:v>
                </c:pt>
                <c:pt idx="9">
                  <c:v>40.60107044076259</c:v>
                </c:pt>
                <c:pt idx="10">
                  <c:v>34.20529797473332</c:v>
                </c:pt>
                <c:pt idx="11">
                  <c:v>44.840212345838225</c:v>
                </c:pt>
                <c:pt idx="12">
                  <c:v>38.93839783758429</c:v>
                </c:pt>
                <c:pt idx="13">
                  <c:v>46.674918378772084</c:v>
                </c:pt>
                <c:pt idx="14">
                  <c:v>37.96420383893539</c:v>
                </c:pt>
                <c:pt idx="15">
                  <c:v>23.342028179606952</c:v>
                </c:pt>
                <c:pt idx="16">
                  <c:v>42.296864671971626</c:v>
                </c:pt>
                <c:pt idx="17">
                  <c:v>37.700375089500355</c:v>
                </c:pt>
                <c:pt idx="18">
                  <c:v>35.52752275957635</c:v>
                </c:pt>
                <c:pt idx="19">
                  <c:v>31.258120222165974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77.20638297849611</c:v>
                </c:pt>
                <c:pt idx="1">
                  <c:v>72.16720718812475</c:v>
                </c:pt>
                <c:pt idx="2">
                  <c:v>70.57291016743956</c:v>
                </c:pt>
                <c:pt idx="3">
                  <c:v>69.7675589166502</c:v>
                </c:pt>
                <c:pt idx="4">
                  <c:v>69.75122554811952</c:v>
                </c:pt>
                <c:pt idx="5">
                  <c:v>65.91367109105393</c:v>
                </c:pt>
                <c:pt idx="6">
                  <c:v>65.84851364891658</c:v>
                </c:pt>
                <c:pt idx="7">
                  <c:v>65.7033658383025</c:v>
                </c:pt>
                <c:pt idx="8">
                  <c:v>65.12424414170617</c:v>
                </c:pt>
                <c:pt idx="9">
                  <c:v>64.88834422095063</c:v>
                </c:pt>
                <c:pt idx="10">
                  <c:v>64.51346262792462</c:v>
                </c:pt>
                <c:pt idx="11">
                  <c:v>64.46152830264931</c:v>
                </c:pt>
                <c:pt idx="12">
                  <c:v>63.860196689818615</c:v>
                </c:pt>
                <c:pt idx="13">
                  <c:v>63.1061276958637</c:v>
                </c:pt>
                <c:pt idx="14">
                  <c:v>62.86781755997959</c:v>
                </c:pt>
                <c:pt idx="15">
                  <c:v>62.7952994760746</c:v>
                </c:pt>
                <c:pt idx="16">
                  <c:v>62.58991034184563</c:v>
                </c:pt>
                <c:pt idx="17">
                  <c:v>62.345356533663384</c:v>
                </c:pt>
                <c:pt idx="18">
                  <c:v>60.96463526596043</c:v>
                </c:pt>
                <c:pt idx="19">
                  <c:v>60.93069875161073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426-136c-6d7d-464c13ba3d4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426-136c-6d7d-464c13ba3d4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426-136c-6d7d-464c13ba3d4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426-136c-6d7d-464c13ba3d4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426-136c-6d7d-464c13ba3d4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426-136c-6d7d-464c13ba3d4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426-136c-6d7d-464c13ba3d4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426-136c-6d7d-464c13ba3d4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426-136c-6d7d-464c13ba3d4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426-136c-6d7d-464c13ba3d4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426-136c-6d7d-464c13ba3d4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426-136c-6d7d-464c13ba3d4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426-136c-6d7d-464c13ba3d4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426-136c-6d7d-464c13ba3d4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426-136c-6d7d-464c13ba3d4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426-136c-6d7d-464c13ba3d4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426-136c-6d7d-464c13ba3d4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426-136c-6d7d-464c13ba3d4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426-136c-6d7d-464c13ba3d4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426-136c-6d7d-464c13ba3d4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34.435329182216634</c:v>
                </c:pt>
                <c:pt idx="1">
                  <c:v>48.351707443402496</c:v>
                </c:pt>
                <c:pt idx="2">
                  <c:v>57.32039556003155</c:v>
                </c:pt>
                <c:pt idx="3">
                  <c:v>64.90349573040584</c:v>
                </c:pt>
                <c:pt idx="4">
                  <c:v>43.10331889188855</c:v>
                </c:pt>
                <c:pt idx="5">
                  <c:v>40.74173896342369</c:v>
                </c:pt>
                <c:pt idx="6">
                  <c:v>40.1871541180484</c:v>
                </c:pt>
                <c:pt idx="7">
                  <c:v>44.60495286426374</c:v>
                </c:pt>
                <c:pt idx="8">
                  <c:v>45.11806155110549</c:v>
                </c:pt>
                <c:pt idx="9">
                  <c:v>49.18451247168913</c:v>
                </c:pt>
                <c:pt idx="10">
                  <c:v>48.909363170630925</c:v>
                </c:pt>
                <c:pt idx="11">
                  <c:v>44.810972289851506</c:v>
                </c:pt>
                <c:pt idx="12">
                  <c:v>51.88932134224251</c:v>
                </c:pt>
                <c:pt idx="13">
                  <c:v>30.233528513950883</c:v>
                </c:pt>
                <c:pt idx="14">
                  <c:v>59.19155032864072</c:v>
                </c:pt>
                <c:pt idx="15">
                  <c:v>55.73022898942876</c:v>
                </c:pt>
                <c:pt idx="16">
                  <c:v>58.605554659133354</c:v>
                </c:pt>
                <c:pt idx="17">
                  <c:v>52.92770625868785</c:v>
                </c:pt>
                <c:pt idx="18">
                  <c:v>38.625420041707386</c:v>
                </c:pt>
                <c:pt idx="19">
                  <c:v>46.14825295618241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77.20638297849611</c:v>
                </c:pt>
                <c:pt idx="1">
                  <c:v>72.16720718812475</c:v>
                </c:pt>
                <c:pt idx="2">
                  <c:v>70.57291016743956</c:v>
                </c:pt>
                <c:pt idx="3">
                  <c:v>69.7675589166502</c:v>
                </c:pt>
                <c:pt idx="4">
                  <c:v>69.75122554811952</c:v>
                </c:pt>
                <c:pt idx="5">
                  <c:v>65.91367109105393</c:v>
                </c:pt>
                <c:pt idx="6">
                  <c:v>65.84851364891658</c:v>
                </c:pt>
                <c:pt idx="7">
                  <c:v>65.7033658383025</c:v>
                </c:pt>
                <c:pt idx="8">
                  <c:v>65.12424414170617</c:v>
                </c:pt>
                <c:pt idx="9">
                  <c:v>64.88834422095063</c:v>
                </c:pt>
                <c:pt idx="10">
                  <c:v>64.51346262792462</c:v>
                </c:pt>
                <c:pt idx="11">
                  <c:v>64.46152830264931</c:v>
                </c:pt>
                <c:pt idx="12">
                  <c:v>63.860196689818615</c:v>
                </c:pt>
                <c:pt idx="13">
                  <c:v>63.1061276958637</c:v>
                </c:pt>
                <c:pt idx="14">
                  <c:v>62.86781755997959</c:v>
                </c:pt>
                <c:pt idx="15">
                  <c:v>62.7952994760746</c:v>
                </c:pt>
                <c:pt idx="16">
                  <c:v>62.58991034184563</c:v>
                </c:pt>
                <c:pt idx="17">
                  <c:v>62.345356533663384</c:v>
                </c:pt>
                <c:pt idx="18">
                  <c:v>60.96463526596043</c:v>
                </c:pt>
                <c:pt idx="19">
                  <c:v>60.93069875161073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580-067b-ac10-6478fd435a7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580-067b-ac10-6478fd435a7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580-067b-ac10-6478fd435a7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580-067b-ac10-6478fd435a7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580-067b-ac10-6478fd435a7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580-067b-ac10-6478fd435a7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580-067b-ac10-6478fd435a7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580-067b-ac10-6478fd435a7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580-067b-ac10-6478fd435a7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580-067b-ac10-6478fd435a7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580-067b-ac10-6478fd435a7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580-067b-ac10-6478fd435a7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580-067b-ac10-6478fd435a7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580-067b-ac10-6478fd435a7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580-067b-ac10-6478fd435a7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580-067b-ac10-6478fd435a7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580-067b-ac10-6478fd435a7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580-067b-ac10-6478fd435a7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580-067b-ac10-6478fd435a7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580-067b-ac10-6478fd435a7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43.4113348707338</c:v>
                </c:pt>
                <c:pt idx="1">
                  <c:v>41.365220269827034</c:v>
                </c:pt>
                <c:pt idx="2">
                  <c:v>51.475468079849634</c:v>
                </c:pt>
                <c:pt idx="3">
                  <c:v>54.23748933627434</c:v>
                </c:pt>
                <c:pt idx="4">
                  <c:v>57.9542190531595</c:v>
                </c:pt>
                <c:pt idx="5">
                  <c:v>41.0090550720188</c:v>
                </c:pt>
                <c:pt idx="6">
                  <c:v>53.763041200081815</c:v>
                </c:pt>
                <c:pt idx="7">
                  <c:v>47.65784780108478</c:v>
                </c:pt>
                <c:pt idx="8">
                  <c:v>54.29735164860076</c:v>
                </c:pt>
                <c:pt idx="9">
                  <c:v>58.35768760773981</c:v>
                </c:pt>
                <c:pt idx="10">
                  <c:v>41.161276167570115</c:v>
                </c:pt>
                <c:pt idx="11">
                  <c:v>45.24659805652923</c:v>
                </c:pt>
                <c:pt idx="12">
                  <c:v>56.05988153488441</c:v>
                </c:pt>
                <c:pt idx="13">
                  <c:v>53.175100183580085</c:v>
                </c:pt>
                <c:pt idx="14">
                  <c:v>56.606668909639545</c:v>
                </c:pt>
                <c:pt idx="15">
                  <c:v>60.33600592442637</c:v>
                </c:pt>
                <c:pt idx="16">
                  <c:v>54.20072632524567</c:v>
                </c:pt>
                <c:pt idx="17">
                  <c:v>47.39568356986549</c:v>
                </c:pt>
                <c:pt idx="18">
                  <c:v>42.155964022515256</c:v>
                </c:pt>
                <c:pt idx="19">
                  <c:v>54.38468990036319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77.20638297849611</c:v>
                </c:pt>
                <c:pt idx="1">
                  <c:v>72.16720718812475</c:v>
                </c:pt>
                <c:pt idx="2">
                  <c:v>70.57291016743956</c:v>
                </c:pt>
                <c:pt idx="3">
                  <c:v>69.7675589166502</c:v>
                </c:pt>
                <c:pt idx="4">
                  <c:v>69.75122554811952</c:v>
                </c:pt>
                <c:pt idx="5">
                  <c:v>65.91367109105393</c:v>
                </c:pt>
                <c:pt idx="6">
                  <c:v>65.84851364891658</c:v>
                </c:pt>
                <c:pt idx="7">
                  <c:v>65.7033658383025</c:v>
                </c:pt>
                <c:pt idx="8">
                  <c:v>65.12424414170617</c:v>
                </c:pt>
                <c:pt idx="9">
                  <c:v>64.88834422095063</c:v>
                </c:pt>
                <c:pt idx="10">
                  <c:v>64.51346262792462</c:v>
                </c:pt>
                <c:pt idx="11">
                  <c:v>64.46152830264931</c:v>
                </c:pt>
                <c:pt idx="12">
                  <c:v>63.860196689818615</c:v>
                </c:pt>
                <c:pt idx="13">
                  <c:v>63.1061276958637</c:v>
                </c:pt>
                <c:pt idx="14">
                  <c:v>62.86781755997959</c:v>
                </c:pt>
                <c:pt idx="15">
                  <c:v>62.7952994760746</c:v>
                </c:pt>
                <c:pt idx="16">
                  <c:v>62.58991034184563</c:v>
                </c:pt>
                <c:pt idx="17">
                  <c:v>62.345356533663384</c:v>
                </c:pt>
                <c:pt idx="18">
                  <c:v>60.96463526596043</c:v>
                </c:pt>
                <c:pt idx="19">
                  <c:v>60.93069875161073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0dc-a362-cef3-3b3c6ecc885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0dc-a362-cef3-3b3c6ecc885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0dc-a362-cef3-3b3c6ecc885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0dc-a362-cef3-3b3c6ecc885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0dc-a362-cef3-3b3c6ecc885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0dc-a362-cef3-3b3c6ecc885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0dc-a362-cef3-3b3c6ecc885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0dc-a362-cef3-3b3c6ecc885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0dc-a362-cef3-3b3c6ecc885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0dc-a362-cef3-3b3c6ecc885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0dc-a362-cef3-3b3c6ecc885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0dc-a362-cef3-3b3c6ecc885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0dc-a362-cef3-3b3c6ecc885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0dc-a362-cef3-3b3c6ecc885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0dc-a362-cef3-3b3c6ecc885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0dc-a362-cef3-3b3c6ecc885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0dc-a362-cef3-3b3c6ecc885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0dc-a362-cef3-3b3c6ecc885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0dc-a362-cef3-3b3c6ecc885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0dc-a362-cef3-3b3c6ecc885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51.51115405038497</c:v>
                </c:pt>
                <c:pt idx="1">
                  <c:v>26.96927391507445</c:v>
                </c:pt>
                <c:pt idx="2">
                  <c:v>64.07319058363942</c:v>
                </c:pt>
                <c:pt idx="3">
                  <c:v>41.1648532050841</c:v>
                </c:pt>
                <c:pt idx="4">
                  <c:v>39.40255966796563</c:v>
                </c:pt>
                <c:pt idx="5">
                  <c:v>51.01790357486508</c:v>
                </c:pt>
                <c:pt idx="6">
                  <c:v>49.090391508652075</c:v>
                </c:pt>
                <c:pt idx="7">
                  <c:v>38.963066215878754</c:v>
                </c:pt>
                <c:pt idx="8">
                  <c:v>45.00740097991914</c:v>
                </c:pt>
                <c:pt idx="9">
                  <c:v>47.753557893112145</c:v>
                </c:pt>
                <c:pt idx="10">
                  <c:v>47.24281741210908</c:v>
                </c:pt>
                <c:pt idx="11">
                  <c:v>50.71349777508185</c:v>
                </c:pt>
                <c:pt idx="12">
                  <c:v>32.89268613743828</c:v>
                </c:pt>
                <c:pt idx="13">
                  <c:v>44.712809359568155</c:v>
                </c:pt>
                <c:pt idx="14">
                  <c:v>37.816674144208385</c:v>
                </c:pt>
                <c:pt idx="15">
                  <c:v>42.613206354234435</c:v>
                </c:pt>
                <c:pt idx="16">
                  <c:v>45.33612128291908</c:v>
                </c:pt>
                <c:pt idx="17">
                  <c:v>37.279741622868094</c:v>
                </c:pt>
                <c:pt idx="18">
                  <c:v>60.7564923492529</c:v>
                </c:pt>
                <c:pt idx="19">
                  <c:v>50.738183429546154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77.20638297849611</c:v>
                </c:pt>
                <c:pt idx="1">
                  <c:v>72.16720718812475</c:v>
                </c:pt>
                <c:pt idx="2">
                  <c:v>70.57291016743956</c:v>
                </c:pt>
                <c:pt idx="3">
                  <c:v>69.7675589166502</c:v>
                </c:pt>
                <c:pt idx="4">
                  <c:v>69.75122554811952</c:v>
                </c:pt>
                <c:pt idx="5">
                  <c:v>65.91367109105393</c:v>
                </c:pt>
                <c:pt idx="6">
                  <c:v>65.84851364891658</c:v>
                </c:pt>
                <c:pt idx="7">
                  <c:v>65.7033658383025</c:v>
                </c:pt>
                <c:pt idx="8">
                  <c:v>65.12424414170617</c:v>
                </c:pt>
                <c:pt idx="9">
                  <c:v>64.88834422095063</c:v>
                </c:pt>
                <c:pt idx="10">
                  <c:v>64.51346262792462</c:v>
                </c:pt>
                <c:pt idx="11">
                  <c:v>64.46152830264931</c:v>
                </c:pt>
                <c:pt idx="12">
                  <c:v>63.860196689818615</c:v>
                </c:pt>
                <c:pt idx="13">
                  <c:v>63.1061276958637</c:v>
                </c:pt>
                <c:pt idx="14">
                  <c:v>62.86781755997959</c:v>
                </c:pt>
                <c:pt idx="15">
                  <c:v>62.7952994760746</c:v>
                </c:pt>
                <c:pt idx="16">
                  <c:v>62.58991034184563</c:v>
                </c:pt>
                <c:pt idx="17">
                  <c:v>62.345356533663384</c:v>
                </c:pt>
                <c:pt idx="18">
                  <c:v>60.96463526596043</c:v>
                </c:pt>
                <c:pt idx="19">
                  <c:v>60.93069875161073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ad7-16b9-fea0-e8dc3fba62f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ad7-16b9-fea0-e8dc3fba62f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ad7-16b9-fea0-e8dc3fba62f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ad7-16b9-fea0-e8dc3fba62f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ad7-16b9-fea0-e8dc3fba62f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ad7-16b9-fea0-e8dc3fba62f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ad7-16b9-fea0-e8dc3fba62f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ad7-16b9-fea0-e8dc3fba62f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ad7-16b9-fea0-e8dc3fba62f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ad7-16b9-fea0-e8dc3fba62f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ad7-16b9-fea0-e8dc3fba62f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ad7-16b9-fea0-e8dc3fba62f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ad7-16b9-fea0-e8dc3fba62f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ad7-16b9-fea0-e8dc3fba62f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ad7-16b9-fea0-e8dc3fba62f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ad7-16b9-fea0-e8dc3fba62f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ad7-16b9-fea0-e8dc3fba62f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ad7-16b9-fea0-e8dc3fba62f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ad7-16b9-fea0-e8dc3fba62f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ad7-16b9-fea0-e8dc3fba62f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2.8363810271109764</c:v>
                </c:pt>
                <c:pt idx="1">
                  <c:v>5.028842738253939</c:v>
                </c:pt>
                <c:pt idx="2">
                  <c:v>2.6983668935131258</c:v>
                </c:pt>
                <c:pt idx="3">
                  <c:v>5.43102136477969</c:v>
                </c:pt>
                <c:pt idx="4">
                  <c:v>10.99379344332718</c:v>
                </c:pt>
                <c:pt idx="5">
                  <c:v>7.71459941612163</c:v>
                </c:pt>
                <c:pt idx="6">
                  <c:v>4.022509525635158</c:v>
                </c:pt>
                <c:pt idx="7">
                  <c:v>5.894387812329162</c:v>
                </c:pt>
                <c:pt idx="8">
                  <c:v>6.53596663915385</c:v>
                </c:pt>
                <c:pt idx="9">
                  <c:v>3.6396152032681117</c:v>
                </c:pt>
                <c:pt idx="10">
                  <c:v>3.539182654594647</c:v>
                </c:pt>
                <c:pt idx="11">
                  <c:v>7.196776788661434</c:v>
                </c:pt>
                <c:pt idx="12">
                  <c:v>26.888383745007868</c:v>
                </c:pt>
                <c:pt idx="13">
                  <c:v>1.887901323886703</c:v>
                </c:pt>
                <c:pt idx="14">
                  <c:v>4.9917433144812975</c:v>
                </c:pt>
                <c:pt idx="15">
                  <c:v>4.968479640028902</c:v>
                </c:pt>
                <c:pt idx="16">
                  <c:v>10.122803096364105</c:v>
                </c:pt>
                <c:pt idx="17">
                  <c:v>2.003741526213788</c:v>
                </c:pt>
                <c:pt idx="18">
                  <c:v>9.786577052004692</c:v>
                </c:pt>
                <c:pt idx="19">
                  <c:v>8.290587531230042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77.20638297849611</c:v>
                </c:pt>
                <c:pt idx="1">
                  <c:v>72.16720718812475</c:v>
                </c:pt>
                <c:pt idx="2">
                  <c:v>70.57291016743956</c:v>
                </c:pt>
                <c:pt idx="3">
                  <c:v>69.7675589166502</c:v>
                </c:pt>
                <c:pt idx="4">
                  <c:v>69.75122554811952</c:v>
                </c:pt>
                <c:pt idx="5">
                  <c:v>65.91367109105393</c:v>
                </c:pt>
                <c:pt idx="6">
                  <c:v>65.84851364891658</c:v>
                </c:pt>
                <c:pt idx="7">
                  <c:v>65.7033658383025</c:v>
                </c:pt>
                <c:pt idx="8">
                  <c:v>65.12424414170617</c:v>
                </c:pt>
                <c:pt idx="9">
                  <c:v>64.88834422095063</c:v>
                </c:pt>
                <c:pt idx="10">
                  <c:v>64.51346262792462</c:v>
                </c:pt>
                <c:pt idx="11">
                  <c:v>64.46152830264931</c:v>
                </c:pt>
                <c:pt idx="12">
                  <c:v>63.860196689818615</c:v>
                </c:pt>
                <c:pt idx="13">
                  <c:v>63.1061276958637</c:v>
                </c:pt>
                <c:pt idx="14">
                  <c:v>62.86781755997959</c:v>
                </c:pt>
                <c:pt idx="15">
                  <c:v>62.7952994760746</c:v>
                </c:pt>
                <c:pt idx="16">
                  <c:v>62.58991034184563</c:v>
                </c:pt>
                <c:pt idx="17">
                  <c:v>62.345356533663384</c:v>
                </c:pt>
                <c:pt idx="18">
                  <c:v>60.96463526596043</c:v>
                </c:pt>
                <c:pt idx="19">
                  <c:v>60.93069875161073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aca-1d5e-4a95-0e64d3a75e6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aca-1d5e-4a95-0e64d3a75e6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aca-1d5e-4a95-0e64d3a75e6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aca-1d5e-4a95-0e64d3a75e6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aca-1d5e-4a95-0e64d3a75e6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aca-1d5e-4a95-0e64d3a75e6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aca-1d5e-4a95-0e64d3a75e6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aca-1d5e-4a95-0e64d3a75e6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aca-1d5e-4a95-0e64d3a75e6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aca-1d5e-4a95-0e64d3a75e6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aca-1d5e-4a95-0e64d3a75e6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aca-1d5e-4a95-0e64d3a75e6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aca-1d5e-4a95-0e64d3a75e6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aca-1d5e-4a95-0e64d3a75e6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aca-1d5e-4a95-0e64d3a75e6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aca-1d5e-4a95-0e64d3a75e6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aca-1d5e-4a95-0e64d3a75e6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aca-1d5e-4a95-0e64d3a75e6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aca-1d5e-4a95-0e64d3a75e6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aca-1d5e-4a95-0e64d3a75e6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1.971722290735528</c:v>
                </c:pt>
                <c:pt idx="1">
                  <c:v>1.9570067699306153</c:v>
                </c:pt>
                <c:pt idx="2">
                  <c:v>12.08023704390662</c:v>
                </c:pt>
                <c:pt idx="3">
                  <c:v>7.1546519370196915</c:v>
                </c:pt>
                <c:pt idx="4">
                  <c:v>1.4992732187282385</c:v>
                </c:pt>
                <c:pt idx="5">
                  <c:v>1.8234671527604909</c:v>
                </c:pt>
                <c:pt idx="6">
                  <c:v>6.8743936036629405</c:v>
                </c:pt>
                <c:pt idx="7">
                  <c:v>1.9581107958922102</c:v>
                </c:pt>
                <c:pt idx="8">
                  <c:v>8.778440667259513</c:v>
                </c:pt>
                <c:pt idx="9">
                  <c:v>6.531302989884557</c:v>
                </c:pt>
                <c:pt idx="10">
                  <c:v>4.398580592626163</c:v>
                </c:pt>
                <c:pt idx="11">
                  <c:v>6.557140332661335</c:v>
                </c:pt>
                <c:pt idx="12">
                  <c:v>38.200443941197506</c:v>
                </c:pt>
                <c:pt idx="13">
                  <c:v>6.369598894708835</c:v>
                </c:pt>
                <c:pt idx="14">
                  <c:v>7.413337503231625</c:v>
                </c:pt>
                <c:pt idx="15">
                  <c:v>4.253756805456658</c:v>
                </c:pt>
                <c:pt idx="16">
                  <c:v>4.287357657953661</c:v>
                </c:pt>
                <c:pt idx="17">
                  <c:v>3.604016563888476</c:v>
                </c:pt>
                <c:pt idx="18">
                  <c:v>2.6646302735262575</c:v>
                </c:pt>
                <c:pt idx="19">
                  <c:v>7.437758588095189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77.20638297849611</c:v>
                </c:pt>
                <c:pt idx="1">
                  <c:v>72.16720718812475</c:v>
                </c:pt>
                <c:pt idx="2">
                  <c:v>70.57291016743956</c:v>
                </c:pt>
                <c:pt idx="3">
                  <c:v>69.7675589166502</c:v>
                </c:pt>
                <c:pt idx="4">
                  <c:v>69.75122554811952</c:v>
                </c:pt>
                <c:pt idx="5">
                  <c:v>65.91367109105393</c:v>
                </c:pt>
                <c:pt idx="6">
                  <c:v>65.84851364891658</c:v>
                </c:pt>
                <c:pt idx="7">
                  <c:v>65.7033658383025</c:v>
                </c:pt>
                <c:pt idx="8">
                  <c:v>65.12424414170617</c:v>
                </c:pt>
                <c:pt idx="9">
                  <c:v>64.88834422095063</c:v>
                </c:pt>
                <c:pt idx="10">
                  <c:v>64.51346262792462</c:v>
                </c:pt>
                <c:pt idx="11">
                  <c:v>64.46152830264931</c:v>
                </c:pt>
                <c:pt idx="12">
                  <c:v>63.860196689818615</c:v>
                </c:pt>
                <c:pt idx="13">
                  <c:v>63.1061276958637</c:v>
                </c:pt>
                <c:pt idx="14">
                  <c:v>62.86781755997959</c:v>
                </c:pt>
                <c:pt idx="15">
                  <c:v>62.7952994760746</c:v>
                </c:pt>
                <c:pt idx="16">
                  <c:v>62.58991034184563</c:v>
                </c:pt>
                <c:pt idx="17">
                  <c:v>62.345356533663384</c:v>
                </c:pt>
                <c:pt idx="18">
                  <c:v>60.96463526596043</c:v>
                </c:pt>
                <c:pt idx="19">
                  <c:v>60.93069875161073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地位影响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c6a-f148-7155-d37a8239a4c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c6a-f148-7155-d37a8239a4c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c6a-f148-7155-d37a8239a4c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c6a-f148-7155-d37a8239a4c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c6a-f148-7155-d37a8239a4c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c6a-f148-7155-d37a8239a4c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c6a-f148-7155-d37a8239a4c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c6a-f148-7155-d37a8239a4c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c6a-f148-7155-d37a8239a4c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c6a-f148-7155-d37a8239a4c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c6a-f148-7155-d37a8239a4c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c6a-f148-7155-d37a8239a4c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c6a-f148-7155-d37a8239a4c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c6a-f148-7155-d37a8239a4c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c6a-f148-7155-d37a8239a4c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c6a-f148-7155-d37a8239a4c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c6a-f148-7155-d37a8239a4c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c6a-f148-7155-d37a8239a4c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c6a-f148-7155-d37a8239a4c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c6a-f148-7155-d37a8239a4c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39.688369772012564</c:v>
                </c:pt>
                <c:pt idx="1">
                  <c:v>73.07941323363087</c:v>
                </c:pt>
                <c:pt idx="2">
                  <c:v>55.52745672987123</c:v>
                </c:pt>
                <c:pt idx="3">
                  <c:v>43.98536569265875</c:v>
                </c:pt>
                <c:pt idx="4">
                  <c:v>39.918324320413085</c:v>
                </c:pt>
                <c:pt idx="5">
                  <c:v>44.272604123813075</c:v>
                </c:pt>
                <c:pt idx="6">
                  <c:v>81.10673620857463</c:v>
                </c:pt>
                <c:pt idx="7">
                  <c:v>47.373997844668516</c:v>
                </c:pt>
                <c:pt idx="8">
                  <c:v>49.03711031710219</c:v>
                </c:pt>
                <c:pt idx="9">
                  <c:v>89.9173543248089</c:v>
                </c:pt>
                <c:pt idx="10">
                  <c:v>56.81878743980312</c:v>
                </c:pt>
                <c:pt idx="11">
                  <c:v>64.10905188838431</c:v>
                </c:pt>
                <c:pt idx="12">
                  <c:v>30.6687056288855</c:v>
                </c:pt>
                <c:pt idx="13">
                  <c:v>75.8788129660545</c:v>
                </c:pt>
                <c:pt idx="14">
                  <c:v>53.65630088434131</c:v>
                </c:pt>
                <c:pt idx="15">
                  <c:v>49.87358790207261</c:v>
                </c:pt>
                <c:pt idx="16">
                  <c:v>70.99075482153381</c:v>
                </c:pt>
                <c:pt idx="17">
                  <c:v>73.50420573569203</c:v>
                </c:pt>
                <c:pt idx="18">
                  <c:v>17.885268012661168</c:v>
                </c:pt>
                <c:pt idx="19">
                  <c:v>40.799230657529336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77.20638297849611</c:v>
                </c:pt>
                <c:pt idx="1">
                  <c:v>72.16720718812475</c:v>
                </c:pt>
                <c:pt idx="2">
                  <c:v>70.57291016743956</c:v>
                </c:pt>
                <c:pt idx="3">
                  <c:v>69.7675589166502</c:v>
                </c:pt>
                <c:pt idx="4">
                  <c:v>69.75122554811952</c:v>
                </c:pt>
                <c:pt idx="5">
                  <c:v>65.91367109105393</c:v>
                </c:pt>
                <c:pt idx="6">
                  <c:v>65.84851364891658</c:v>
                </c:pt>
                <c:pt idx="7">
                  <c:v>65.7033658383025</c:v>
                </c:pt>
                <c:pt idx="8">
                  <c:v>65.12424414170617</c:v>
                </c:pt>
                <c:pt idx="9">
                  <c:v>64.88834422095063</c:v>
                </c:pt>
                <c:pt idx="10">
                  <c:v>64.51346262792462</c:v>
                </c:pt>
                <c:pt idx="11">
                  <c:v>64.46152830264931</c:v>
                </c:pt>
                <c:pt idx="12">
                  <c:v>63.860196689818615</c:v>
                </c:pt>
                <c:pt idx="13">
                  <c:v>63.1061276958637</c:v>
                </c:pt>
                <c:pt idx="14">
                  <c:v>62.86781755997959</c:v>
                </c:pt>
                <c:pt idx="15">
                  <c:v>62.7952994760746</c:v>
                </c:pt>
                <c:pt idx="16">
                  <c:v>62.58991034184563</c:v>
                </c:pt>
                <c:pt idx="17">
                  <c:v>62.345356533663384</c:v>
                </c:pt>
                <c:pt idx="18">
                  <c:v>60.96463526596043</c:v>
                </c:pt>
                <c:pt idx="19">
                  <c:v>60.93069875161073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560-ad7d-a2eb-1efffb46936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560-ad7d-a2eb-1efffb46936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560-ad7d-a2eb-1efffb46936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560-ad7d-a2eb-1efffb46936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560-ad7d-a2eb-1efffb46936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560-ad7d-a2eb-1efffb46936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560-ad7d-a2eb-1efffb46936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560-ad7d-a2eb-1efffb46936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560-ad7d-a2eb-1efffb46936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560-ad7d-a2eb-1efffb46936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560-ad7d-a2eb-1efffb46936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560-ad7d-a2eb-1efffb46936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560-ad7d-a2eb-1efffb46936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560-ad7d-a2eb-1efffb46936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560-ad7d-a2eb-1efffb46936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560-ad7d-a2eb-1efffb46936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560-ad7d-a2eb-1efffb46936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560-ad7d-a2eb-1efffb46936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560-ad7d-a2eb-1efffb46936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560-ad7d-a2eb-1efffb46936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29.362011401235037</c:v>
                </c:pt>
                <c:pt idx="1">
                  <c:v>29.637840465349907</c:v>
                </c:pt>
                <c:pt idx="2">
                  <c:v>50.19227013324333</c:v>
                </c:pt>
                <c:pt idx="3">
                  <c:v>6.027284809872503</c:v>
                </c:pt>
                <c:pt idx="4">
                  <c:v>47.548103616683065</c:v>
                </c:pt>
                <c:pt idx="5">
                  <c:v>51.80836131661016</c:v>
                </c:pt>
                <c:pt idx="6">
                  <c:v>39.931720899648525</c:v>
                </c:pt>
                <c:pt idx="7">
                  <c:v>18.974787760599096</c:v>
                </c:pt>
                <c:pt idx="8">
                  <c:v>45.33040463291933</c:v>
                </c:pt>
                <c:pt idx="9">
                  <c:v>43.651411355196345</c:v>
                </c:pt>
                <c:pt idx="10">
                  <c:v>52.738878474827466</c:v>
                </c:pt>
                <c:pt idx="11">
                  <c:v>36.500683696639776</c:v>
                </c:pt>
                <c:pt idx="12">
                  <c:v>51.21790107839941</c:v>
                </c:pt>
                <c:pt idx="13">
                  <c:v>47.0379367404782</c:v>
                </c:pt>
                <c:pt idx="14">
                  <c:v>16.41541450554084</c:v>
                </c:pt>
                <c:pt idx="15">
                  <c:v>28.879133294763218</c:v>
                </c:pt>
                <c:pt idx="16">
                  <c:v>24.873904978914993</c:v>
                </c:pt>
                <c:pt idx="17">
                  <c:v>36.37902799044076</c:v>
                </c:pt>
                <c:pt idx="18">
                  <c:v>39.62395208475685</c:v>
                </c:pt>
                <c:pt idx="19">
                  <c:v>28.32859240888913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77.20638297849611</c:v>
                </c:pt>
                <c:pt idx="1">
                  <c:v>72.16720718812475</c:v>
                </c:pt>
                <c:pt idx="2">
                  <c:v>70.57291016743956</c:v>
                </c:pt>
                <c:pt idx="3">
                  <c:v>69.7675589166502</c:v>
                </c:pt>
                <c:pt idx="4">
                  <c:v>69.75122554811952</c:v>
                </c:pt>
                <c:pt idx="5">
                  <c:v>65.91367109105393</c:v>
                </c:pt>
                <c:pt idx="6">
                  <c:v>65.84851364891658</c:v>
                </c:pt>
                <c:pt idx="7">
                  <c:v>65.7033658383025</c:v>
                </c:pt>
                <c:pt idx="8">
                  <c:v>65.12424414170617</c:v>
                </c:pt>
                <c:pt idx="9">
                  <c:v>64.88834422095063</c:v>
                </c:pt>
                <c:pt idx="10">
                  <c:v>64.51346262792462</c:v>
                </c:pt>
                <c:pt idx="11">
                  <c:v>64.46152830264931</c:v>
                </c:pt>
                <c:pt idx="12">
                  <c:v>63.860196689818615</c:v>
                </c:pt>
                <c:pt idx="13">
                  <c:v>63.1061276958637</c:v>
                </c:pt>
                <c:pt idx="14">
                  <c:v>62.86781755997959</c:v>
                </c:pt>
                <c:pt idx="15">
                  <c:v>62.7952994760746</c:v>
                </c:pt>
                <c:pt idx="16">
                  <c:v>62.58991034184563</c:v>
                </c:pt>
                <c:pt idx="17">
                  <c:v>62.345356533663384</c:v>
                </c:pt>
                <c:pt idx="18">
                  <c:v>60.96463526596043</c:v>
                </c:pt>
                <c:pt idx="19">
                  <c:v>60.93069875161073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311-49c5-32d7-549e5954052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311-49c5-32d7-549e5954052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311-49c5-32d7-549e5954052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311-49c5-32d7-549e5954052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311-49c5-32d7-549e5954052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311-49c5-32d7-549e5954052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311-49c5-32d7-549e5954052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311-49c5-32d7-549e5954052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311-49c5-32d7-549e5954052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311-49c5-32d7-549e5954052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311-49c5-32d7-549e5954052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311-49c5-32d7-549e5954052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311-49c5-32d7-549e5954052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311-49c5-32d7-549e5954052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311-49c5-32d7-549e5954052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311-49c5-32d7-549e5954052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311-49c5-32d7-549e5954052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311-49c5-32d7-549e5954052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311-49c5-32d7-549e5954052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311-49c5-32d7-549e5954052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21.245074280305015</c:v>
                </c:pt>
                <c:pt idx="1">
                  <c:v>34.51754472604117</c:v>
                </c:pt>
                <c:pt idx="2">
                  <c:v>33.940054871574844</c:v>
                </c:pt>
                <c:pt idx="3">
                  <c:v>27.685604389787443</c:v>
                </c:pt>
                <c:pt idx="4">
                  <c:v>17.533025265487815</c:v>
                </c:pt>
                <c:pt idx="5">
                  <c:v>32.43828941032196</c:v>
                </c:pt>
                <c:pt idx="6">
                  <c:v>19.331731106195004</c:v>
                </c:pt>
                <c:pt idx="7">
                  <c:v>29.17740920100876</c:v>
                </c:pt>
                <c:pt idx="8">
                  <c:v>21.850519225200674</c:v>
                </c:pt>
                <c:pt idx="9">
                  <c:v>15.512269862080899</c:v>
                </c:pt>
                <c:pt idx="10">
                  <c:v>31.94648026194499</c:v>
                </c:pt>
                <c:pt idx="11">
                  <c:v>12.38705248787197</c:v>
                </c:pt>
                <c:pt idx="12">
                  <c:v>26.327132852480126</c:v>
                </c:pt>
                <c:pt idx="13">
                  <c:v>39.245720249928695</c:v>
                </c:pt>
                <c:pt idx="14">
                  <c:v>25.189365653477005</c:v>
                </c:pt>
                <c:pt idx="15">
                  <c:v>23.963271892417236</c:v>
                </c:pt>
                <c:pt idx="16">
                  <c:v>12.515426271097414</c:v>
                </c:pt>
                <c:pt idx="17">
                  <c:v>32.657979703108246</c:v>
                </c:pt>
                <c:pt idx="18">
                  <c:v>20.775422781487833</c:v>
                </c:pt>
                <c:pt idx="19">
                  <c:v>32.4115476560669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89.9173543248089</c:v>
                </c:pt>
                <c:pt idx="1">
                  <c:v>86.00131686397553</c:v>
                </c:pt>
                <c:pt idx="2">
                  <c:v>81.10673620857463</c:v>
                </c:pt>
                <c:pt idx="3">
                  <c:v>75.8788129660545</c:v>
                </c:pt>
                <c:pt idx="4">
                  <c:v>75.57495951513887</c:v>
                </c:pt>
                <c:pt idx="5">
                  <c:v>74.87455407181487</c:v>
                </c:pt>
                <c:pt idx="6">
                  <c:v>73.50420573569203</c:v>
                </c:pt>
                <c:pt idx="7">
                  <c:v>73.41075341236711</c:v>
                </c:pt>
                <c:pt idx="8">
                  <c:v>73.07941323363087</c:v>
                </c:pt>
                <c:pt idx="9">
                  <c:v>70.99075482153381</c:v>
                </c:pt>
                <c:pt idx="10">
                  <c:v>70.21432869175572</c:v>
                </c:pt>
                <c:pt idx="11">
                  <c:v>67.54300844073408</c:v>
                </c:pt>
                <c:pt idx="12">
                  <c:v>66.77294279355405</c:v>
                </c:pt>
                <c:pt idx="13">
                  <c:v>66.67875825180764</c:v>
                </c:pt>
                <c:pt idx="14">
                  <c:v>65.46227601020837</c:v>
                </c:pt>
                <c:pt idx="15">
                  <c:v>64.72426653640106</c:v>
                </c:pt>
                <c:pt idx="16">
                  <c:v>64.10905188838431</c:v>
                </c:pt>
                <c:pt idx="17">
                  <c:v>63.34206501811784</c:v>
                </c:pt>
                <c:pt idx="18">
                  <c:v>63.242107114210626</c:v>
                </c:pt>
                <c:pt idx="19">
                  <c:v>62.56687910367206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51f-be0d-961e-9b87d149581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51f-be0d-961e-9b87d149581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51f-be0d-961e-9b87d149581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51f-be0d-961e-9b87d149581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51f-be0d-961e-9b87d149581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51f-be0d-961e-9b87d149581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51f-be0d-961e-9b87d149581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51f-be0d-961e-9b87d149581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51f-be0d-961e-9b87d149581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51f-be0d-961e-9b87d149581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51f-be0d-961e-9b87d149581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51f-be0d-961e-9b87d149581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51f-be0d-961e-9b87d149581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51f-be0d-961e-9b87d149581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51f-be0d-961e-9b87d149581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51f-be0d-961e-9b87d149581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51f-be0d-961e-9b87d149581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51f-be0d-961e-9b87d149581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51f-be0d-961e-9b87d149581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51f-be0d-961e-9b87d149581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41.23592748070641</c:v>
                </c:pt>
                <c:pt idx="1">
                  <c:v>58.34800356418736</c:v>
                </c:pt>
                <c:pt idx="2">
                  <c:v>48.514869858607305</c:v>
                </c:pt>
                <c:pt idx="3">
                  <c:v>44.139575148331296</c:v>
                </c:pt>
                <c:pt idx="4">
                  <c:v>39.653687659904996</c:v>
                </c:pt>
                <c:pt idx="5">
                  <c:v>43.71466078083509</c:v>
                </c:pt>
                <c:pt idx="6">
                  <c:v>44.96830621319787</c:v>
                </c:pt>
                <c:pt idx="7">
                  <c:v>58.26412272098901</c:v>
                </c:pt>
                <c:pt idx="8">
                  <c:v>46.25213525104643</c:v>
                </c:pt>
                <c:pt idx="9">
                  <c:v>49.054937891276836</c:v>
                </c:pt>
                <c:pt idx="10">
                  <c:v>69.24498430806847</c:v>
                </c:pt>
                <c:pt idx="11">
                  <c:v>40.411431758228275</c:v>
                </c:pt>
                <c:pt idx="12">
                  <c:v>58.86457286777795</c:v>
                </c:pt>
                <c:pt idx="13">
                  <c:v>60.44788789056945</c:v>
                </c:pt>
                <c:pt idx="14">
                  <c:v>62.07164703809124</c:v>
                </c:pt>
                <c:pt idx="15">
                  <c:v>54.516806981665944</c:v>
                </c:pt>
                <c:pt idx="16">
                  <c:v>52.374853779534355</c:v>
                </c:pt>
                <c:pt idx="17">
                  <c:v>60.953372605712794</c:v>
                </c:pt>
                <c:pt idx="18">
                  <c:v>53.543703832923526</c:v>
                </c:pt>
                <c:pt idx="19">
                  <c:v>44.27888711928099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89.9173543248089</c:v>
                </c:pt>
                <c:pt idx="1">
                  <c:v>86.00131686397553</c:v>
                </c:pt>
                <c:pt idx="2">
                  <c:v>81.10673620857463</c:v>
                </c:pt>
                <c:pt idx="3">
                  <c:v>75.8788129660545</c:v>
                </c:pt>
                <c:pt idx="4">
                  <c:v>75.57495951513887</c:v>
                </c:pt>
                <c:pt idx="5">
                  <c:v>74.87455407181487</c:v>
                </c:pt>
                <c:pt idx="6">
                  <c:v>73.50420573569203</c:v>
                </c:pt>
                <c:pt idx="7">
                  <c:v>73.41075341236711</c:v>
                </c:pt>
                <c:pt idx="8">
                  <c:v>73.07941323363087</c:v>
                </c:pt>
                <c:pt idx="9">
                  <c:v>70.99075482153381</c:v>
                </c:pt>
                <c:pt idx="10">
                  <c:v>70.21432869175572</c:v>
                </c:pt>
                <c:pt idx="11">
                  <c:v>67.54300844073408</c:v>
                </c:pt>
                <c:pt idx="12">
                  <c:v>66.77294279355405</c:v>
                </c:pt>
                <c:pt idx="13">
                  <c:v>66.67875825180764</c:v>
                </c:pt>
                <c:pt idx="14">
                  <c:v>65.46227601020837</c:v>
                </c:pt>
                <c:pt idx="15">
                  <c:v>64.72426653640106</c:v>
                </c:pt>
                <c:pt idx="16">
                  <c:v>64.10905188838431</c:v>
                </c:pt>
                <c:pt idx="17">
                  <c:v>63.34206501811784</c:v>
                </c:pt>
                <c:pt idx="18">
                  <c:v>63.242107114210626</c:v>
                </c:pt>
                <c:pt idx="19">
                  <c:v>62.56687910367206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0d7-c00e-d511-cdd6ca10b41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0d7-c00e-d511-cdd6ca10b41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0d7-c00e-d511-cdd6ca10b41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0d7-c00e-d511-cdd6ca10b41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0d7-c00e-d511-cdd6ca10b41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0d7-c00e-d511-cdd6ca10b41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0d7-c00e-d511-cdd6ca10b41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0d7-c00e-d511-cdd6ca10b41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0d7-c00e-d511-cdd6ca10b41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0d7-c00e-d511-cdd6ca10b41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0d7-c00e-d511-cdd6ca10b41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0d7-c00e-d511-cdd6ca10b41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0d7-c00e-d511-cdd6ca10b41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0d7-c00e-d511-cdd6ca10b41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0d7-c00e-d511-cdd6ca10b41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0d7-c00e-d511-cdd6ca10b41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0d7-c00e-d511-cdd6ca10b41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0d7-c00e-d511-cdd6ca10b41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0d7-c00e-d511-cdd6ca10b41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0d7-c00e-d511-cdd6ca10b41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40.60107044076259</c:v>
                </c:pt>
                <c:pt idx="1">
                  <c:v>38.55811981240826</c:v>
                </c:pt>
                <c:pt idx="2">
                  <c:v>38.378775422573234</c:v>
                </c:pt>
                <c:pt idx="3">
                  <c:v>46.674918378772084</c:v>
                </c:pt>
                <c:pt idx="4">
                  <c:v>49.17870386800844</c:v>
                </c:pt>
                <c:pt idx="5">
                  <c:v>21.169655437244685</c:v>
                </c:pt>
                <c:pt idx="6">
                  <c:v>37.700375089500355</c:v>
                </c:pt>
                <c:pt idx="7">
                  <c:v>14.974508397869538</c:v>
                </c:pt>
                <c:pt idx="8">
                  <c:v>37.91542286492043</c:v>
                </c:pt>
                <c:pt idx="9">
                  <c:v>42.296864671971626</c:v>
                </c:pt>
                <c:pt idx="10">
                  <c:v>34.92256962986353</c:v>
                </c:pt>
                <c:pt idx="11">
                  <c:v>45.590736420961974</c:v>
                </c:pt>
                <c:pt idx="12">
                  <c:v>44.25195963125913</c:v>
                </c:pt>
                <c:pt idx="13">
                  <c:v>34.31917006500708</c:v>
                </c:pt>
                <c:pt idx="14">
                  <c:v>41.78324089798935</c:v>
                </c:pt>
                <c:pt idx="15">
                  <c:v>45.12190083528947</c:v>
                </c:pt>
                <c:pt idx="16">
                  <c:v>44.840212345838225</c:v>
                </c:pt>
                <c:pt idx="17">
                  <c:v>39.64939481956954</c:v>
                </c:pt>
                <c:pt idx="18">
                  <c:v>46.74094434122343</c:v>
                </c:pt>
                <c:pt idx="19">
                  <c:v>30.46027775515107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89.9173543248089</c:v>
                </c:pt>
                <c:pt idx="1">
                  <c:v>86.00131686397553</c:v>
                </c:pt>
                <c:pt idx="2">
                  <c:v>81.10673620857463</c:v>
                </c:pt>
                <c:pt idx="3">
                  <c:v>75.8788129660545</c:v>
                </c:pt>
                <c:pt idx="4">
                  <c:v>75.57495951513887</c:v>
                </c:pt>
                <c:pt idx="5">
                  <c:v>74.87455407181487</c:v>
                </c:pt>
                <c:pt idx="6">
                  <c:v>73.50420573569203</c:v>
                </c:pt>
                <c:pt idx="7">
                  <c:v>73.41075341236711</c:v>
                </c:pt>
                <c:pt idx="8">
                  <c:v>73.07941323363087</c:v>
                </c:pt>
                <c:pt idx="9">
                  <c:v>70.99075482153381</c:v>
                </c:pt>
                <c:pt idx="10">
                  <c:v>70.21432869175572</c:v>
                </c:pt>
                <c:pt idx="11">
                  <c:v>67.54300844073408</c:v>
                </c:pt>
                <c:pt idx="12">
                  <c:v>66.77294279355405</c:v>
                </c:pt>
                <c:pt idx="13">
                  <c:v>66.67875825180764</c:v>
                </c:pt>
                <c:pt idx="14">
                  <c:v>65.46227601020837</c:v>
                </c:pt>
                <c:pt idx="15">
                  <c:v>64.72426653640106</c:v>
                </c:pt>
                <c:pt idx="16">
                  <c:v>64.10905188838431</c:v>
                </c:pt>
                <c:pt idx="17">
                  <c:v>63.34206501811784</c:v>
                </c:pt>
                <c:pt idx="18">
                  <c:v>63.242107114210626</c:v>
                </c:pt>
                <c:pt idx="19">
                  <c:v>62.56687910367206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99e-cc0e-801f-061322d5178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99e-cc0e-801f-061322d5178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99e-cc0e-801f-061322d5178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99e-cc0e-801f-061322d5178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99e-cc0e-801f-061322d5178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99e-cc0e-801f-061322d5178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99e-cc0e-801f-061322d5178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99e-cc0e-801f-061322d5178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99e-cc0e-801f-061322d5178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99e-cc0e-801f-061322d5178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99e-cc0e-801f-061322d5178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99e-cc0e-801f-061322d5178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99e-cc0e-801f-061322d5178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99e-cc0e-801f-061322d5178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99e-cc0e-801f-061322d5178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99e-cc0e-801f-061322d5178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99e-cc0e-801f-061322d5178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99e-cc0e-801f-061322d5178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99e-cc0e-801f-061322d5178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99e-cc0e-801f-061322d5178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49.18451247168913</c:v>
                </c:pt>
                <c:pt idx="1">
                  <c:v>45.21261820248442</c:v>
                </c:pt>
                <c:pt idx="2">
                  <c:v>40.1871541180484</c:v>
                </c:pt>
                <c:pt idx="3">
                  <c:v>30.233528513950883</c:v>
                </c:pt>
                <c:pt idx="4">
                  <c:v>53.83321688639399</c:v>
                </c:pt>
                <c:pt idx="5">
                  <c:v>45.57345673965987</c:v>
                </c:pt>
                <c:pt idx="6">
                  <c:v>52.92770625868785</c:v>
                </c:pt>
                <c:pt idx="7">
                  <c:v>50.36833883882086</c:v>
                </c:pt>
                <c:pt idx="8">
                  <c:v>48.351707443402496</c:v>
                </c:pt>
                <c:pt idx="9">
                  <c:v>58.605554659133354</c:v>
                </c:pt>
                <c:pt idx="10">
                  <c:v>51.74696241901464</c:v>
                </c:pt>
                <c:pt idx="11">
                  <c:v>40.248403113688006</c:v>
                </c:pt>
                <c:pt idx="12">
                  <c:v>52.96322866544945</c:v>
                </c:pt>
                <c:pt idx="13">
                  <c:v>37.84864701529326</c:v>
                </c:pt>
                <c:pt idx="14">
                  <c:v>55.04926215388669</c:v>
                </c:pt>
                <c:pt idx="15">
                  <c:v>39.35310415368515</c:v>
                </c:pt>
                <c:pt idx="16">
                  <c:v>44.810972289851506</c:v>
                </c:pt>
                <c:pt idx="17">
                  <c:v>44.99875467100076</c:v>
                </c:pt>
                <c:pt idx="18">
                  <c:v>63.08875986866262</c:v>
                </c:pt>
                <c:pt idx="19">
                  <c:v>45.08725010879779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89.9173543248089</c:v>
                </c:pt>
                <c:pt idx="1">
                  <c:v>86.00131686397553</c:v>
                </c:pt>
                <c:pt idx="2">
                  <c:v>81.10673620857463</c:v>
                </c:pt>
                <c:pt idx="3">
                  <c:v>75.8788129660545</c:v>
                </c:pt>
                <c:pt idx="4">
                  <c:v>75.57495951513887</c:v>
                </c:pt>
                <c:pt idx="5">
                  <c:v>74.87455407181487</c:v>
                </c:pt>
                <c:pt idx="6">
                  <c:v>73.50420573569203</c:v>
                </c:pt>
                <c:pt idx="7">
                  <c:v>73.41075341236711</c:v>
                </c:pt>
                <c:pt idx="8">
                  <c:v>73.07941323363087</c:v>
                </c:pt>
                <c:pt idx="9">
                  <c:v>70.99075482153381</c:v>
                </c:pt>
                <c:pt idx="10">
                  <c:v>70.21432869175572</c:v>
                </c:pt>
                <c:pt idx="11">
                  <c:v>67.54300844073408</c:v>
                </c:pt>
                <c:pt idx="12">
                  <c:v>66.77294279355405</c:v>
                </c:pt>
                <c:pt idx="13">
                  <c:v>66.67875825180764</c:v>
                </c:pt>
                <c:pt idx="14">
                  <c:v>65.46227601020837</c:v>
                </c:pt>
                <c:pt idx="15">
                  <c:v>64.72426653640106</c:v>
                </c:pt>
                <c:pt idx="16">
                  <c:v>64.10905188838431</c:v>
                </c:pt>
                <c:pt idx="17">
                  <c:v>63.34206501811784</c:v>
                </c:pt>
                <c:pt idx="18">
                  <c:v>63.242107114210626</c:v>
                </c:pt>
                <c:pt idx="19">
                  <c:v>62.56687910367206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f0e-0020-14fc-3da51dbb0a4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f0e-0020-14fc-3da51dbb0a4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f0e-0020-14fc-3da51dbb0a4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f0e-0020-14fc-3da51dbb0a4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f0e-0020-14fc-3da51dbb0a4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f0e-0020-14fc-3da51dbb0a4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f0e-0020-14fc-3da51dbb0a4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f0e-0020-14fc-3da51dbb0a4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f0e-0020-14fc-3da51dbb0a4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f0e-0020-14fc-3da51dbb0a4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f0e-0020-14fc-3da51dbb0a4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f0e-0020-14fc-3da51dbb0a4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f0e-0020-14fc-3da51dbb0a4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f0e-0020-14fc-3da51dbb0a4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f0e-0020-14fc-3da51dbb0a4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f0e-0020-14fc-3da51dbb0a4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f0e-0020-14fc-3da51dbb0a4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f0e-0020-14fc-3da51dbb0a4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f0e-0020-14fc-3da51dbb0a4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f0e-0020-14fc-3da51dbb0a4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58.35768760773981</c:v>
                </c:pt>
                <c:pt idx="1">
                  <c:v>62.00498386943001</c:v>
                </c:pt>
                <c:pt idx="2">
                  <c:v>53.763041200081815</c:v>
                </c:pt>
                <c:pt idx="3">
                  <c:v>53.175100183580085</c:v>
                </c:pt>
                <c:pt idx="4">
                  <c:v>52.33076016810402</c:v>
                </c:pt>
                <c:pt idx="5">
                  <c:v>42.94230075091544</c:v>
                </c:pt>
                <c:pt idx="6">
                  <c:v>47.39568356986549</c:v>
                </c:pt>
                <c:pt idx="7">
                  <c:v>29.630386924262986</c:v>
                </c:pt>
                <c:pt idx="8">
                  <c:v>41.365220269827034</c:v>
                </c:pt>
                <c:pt idx="9">
                  <c:v>54.20072632524567</c:v>
                </c:pt>
                <c:pt idx="10">
                  <c:v>42.89877055406647</c:v>
                </c:pt>
                <c:pt idx="11">
                  <c:v>43.10398185528851</c:v>
                </c:pt>
                <c:pt idx="12">
                  <c:v>36.90277606582772</c:v>
                </c:pt>
                <c:pt idx="13">
                  <c:v>60.928914582694624</c:v>
                </c:pt>
                <c:pt idx="14">
                  <c:v>45.58343047019047</c:v>
                </c:pt>
                <c:pt idx="15">
                  <c:v>42.86508238593795</c:v>
                </c:pt>
                <c:pt idx="16">
                  <c:v>45.24659805652923</c:v>
                </c:pt>
                <c:pt idx="17">
                  <c:v>45.68404620629132</c:v>
                </c:pt>
                <c:pt idx="18">
                  <c:v>54.38178232989339</c:v>
                </c:pt>
                <c:pt idx="19">
                  <c:v>48.83094824232988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89.9173543248089</c:v>
                </c:pt>
                <c:pt idx="1">
                  <c:v>86.00131686397553</c:v>
                </c:pt>
                <c:pt idx="2">
                  <c:v>81.10673620857463</c:v>
                </c:pt>
                <c:pt idx="3">
                  <c:v>75.8788129660545</c:v>
                </c:pt>
                <c:pt idx="4">
                  <c:v>75.57495951513887</c:v>
                </c:pt>
                <c:pt idx="5">
                  <c:v>74.87455407181487</c:v>
                </c:pt>
                <c:pt idx="6">
                  <c:v>73.50420573569203</c:v>
                </c:pt>
                <c:pt idx="7">
                  <c:v>73.41075341236711</c:v>
                </c:pt>
                <c:pt idx="8">
                  <c:v>73.07941323363087</c:v>
                </c:pt>
                <c:pt idx="9">
                  <c:v>70.99075482153381</c:v>
                </c:pt>
                <c:pt idx="10">
                  <c:v>70.21432869175572</c:v>
                </c:pt>
                <c:pt idx="11">
                  <c:v>67.54300844073408</c:v>
                </c:pt>
                <c:pt idx="12">
                  <c:v>66.77294279355405</c:v>
                </c:pt>
                <c:pt idx="13">
                  <c:v>66.67875825180764</c:v>
                </c:pt>
                <c:pt idx="14">
                  <c:v>65.46227601020837</c:v>
                </c:pt>
                <c:pt idx="15">
                  <c:v>64.72426653640106</c:v>
                </c:pt>
                <c:pt idx="16">
                  <c:v>64.10905188838431</c:v>
                </c:pt>
                <c:pt idx="17">
                  <c:v>63.34206501811784</c:v>
                </c:pt>
                <c:pt idx="18">
                  <c:v>63.242107114210626</c:v>
                </c:pt>
                <c:pt idx="19">
                  <c:v>62.56687910367206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d38-fc5b-71d0-8ccd83c4571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d38-fc5b-71d0-8ccd83c4571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d38-fc5b-71d0-8ccd83c4571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d38-fc5b-71d0-8ccd83c4571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d38-fc5b-71d0-8ccd83c4571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d38-fc5b-71d0-8ccd83c4571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d38-fc5b-71d0-8ccd83c4571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d38-fc5b-71d0-8ccd83c4571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d38-fc5b-71d0-8ccd83c4571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d38-fc5b-71d0-8ccd83c4571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d38-fc5b-71d0-8ccd83c4571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d38-fc5b-71d0-8ccd83c4571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d38-fc5b-71d0-8ccd83c4571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d38-fc5b-71d0-8ccd83c4571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d38-fc5b-71d0-8ccd83c4571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d38-fc5b-71d0-8ccd83c4571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d38-fc5b-71d0-8ccd83c4571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d38-fc5b-71d0-8ccd83c4571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d38-fc5b-71d0-8ccd83c4571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d38-fc5b-71d0-8ccd83c4571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47.753557893112145</c:v>
                </c:pt>
                <c:pt idx="1">
                  <c:v>44.717994321736384</c:v>
                </c:pt>
                <c:pt idx="2">
                  <c:v>49.090391508652075</c:v>
                </c:pt>
                <c:pt idx="3">
                  <c:v>44.712809359568155</c:v>
                </c:pt>
                <c:pt idx="4">
                  <c:v>52.211127348415275</c:v>
                </c:pt>
                <c:pt idx="5">
                  <c:v>52.630994737524276</c:v>
                </c:pt>
                <c:pt idx="6">
                  <c:v>37.279741622868094</c:v>
                </c:pt>
                <c:pt idx="7">
                  <c:v>49.01076791214622</c:v>
                </c:pt>
                <c:pt idx="8">
                  <c:v>26.96927391507445</c:v>
                </c:pt>
                <c:pt idx="9">
                  <c:v>45.33612128291908</c:v>
                </c:pt>
                <c:pt idx="10">
                  <c:v>50.60228320446401</c:v>
                </c:pt>
                <c:pt idx="11">
                  <c:v>32.4196158285308</c:v>
                </c:pt>
                <c:pt idx="12">
                  <c:v>42.316391494254596</c:v>
                </c:pt>
                <c:pt idx="13">
                  <c:v>32.06726195746725</c:v>
                </c:pt>
                <c:pt idx="14">
                  <c:v>39.67739495299803</c:v>
                </c:pt>
                <c:pt idx="15">
                  <c:v>16.893519711124675</c:v>
                </c:pt>
                <c:pt idx="16">
                  <c:v>50.71349777508185</c:v>
                </c:pt>
                <c:pt idx="17">
                  <c:v>38.01129707646855</c:v>
                </c:pt>
                <c:pt idx="18">
                  <c:v>41.96479223260112</c:v>
                </c:pt>
                <c:pt idx="19">
                  <c:v>36.63865809250763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89.9173543248089</c:v>
                </c:pt>
                <c:pt idx="1">
                  <c:v>86.00131686397553</c:v>
                </c:pt>
                <c:pt idx="2">
                  <c:v>81.10673620857463</c:v>
                </c:pt>
                <c:pt idx="3">
                  <c:v>75.8788129660545</c:v>
                </c:pt>
                <c:pt idx="4">
                  <c:v>75.57495951513887</c:v>
                </c:pt>
                <c:pt idx="5">
                  <c:v>74.87455407181487</c:v>
                </c:pt>
                <c:pt idx="6">
                  <c:v>73.50420573569203</c:v>
                </c:pt>
                <c:pt idx="7">
                  <c:v>73.41075341236711</c:v>
                </c:pt>
                <c:pt idx="8">
                  <c:v>73.07941323363087</c:v>
                </c:pt>
                <c:pt idx="9">
                  <c:v>70.99075482153381</c:v>
                </c:pt>
                <c:pt idx="10">
                  <c:v>70.21432869175572</c:v>
                </c:pt>
                <c:pt idx="11">
                  <c:v>67.54300844073408</c:v>
                </c:pt>
                <c:pt idx="12">
                  <c:v>66.77294279355405</c:v>
                </c:pt>
                <c:pt idx="13">
                  <c:v>66.67875825180764</c:v>
                </c:pt>
                <c:pt idx="14">
                  <c:v>65.46227601020837</c:v>
                </c:pt>
                <c:pt idx="15">
                  <c:v>64.72426653640106</c:v>
                </c:pt>
                <c:pt idx="16">
                  <c:v>64.10905188838431</c:v>
                </c:pt>
                <c:pt idx="17">
                  <c:v>63.34206501811784</c:v>
                </c:pt>
                <c:pt idx="18">
                  <c:v>63.242107114210626</c:v>
                </c:pt>
                <c:pt idx="19">
                  <c:v>62.56687910367206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e1f-e2e2-7707-52428c68083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e1f-e2e2-7707-52428c68083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e1f-e2e2-7707-52428c68083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e1f-e2e2-7707-52428c68083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e1f-e2e2-7707-52428c68083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e1f-e2e2-7707-52428c68083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e1f-e2e2-7707-52428c68083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e1f-e2e2-7707-52428c68083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e1f-e2e2-7707-52428c68083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e1f-e2e2-7707-52428c68083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e1f-e2e2-7707-52428c68083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e1f-e2e2-7707-52428c68083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e1f-e2e2-7707-52428c68083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e1f-e2e2-7707-52428c68083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e1f-e2e2-7707-52428c68083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e1f-e2e2-7707-52428c68083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e1f-e2e2-7707-52428c68083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e1f-e2e2-7707-52428c68083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e1f-e2e2-7707-52428c68083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e1f-e2e2-7707-52428c68083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3.6396152032681117</c:v>
                </c:pt>
                <c:pt idx="1">
                  <c:v>6.129152808173639</c:v>
                </c:pt>
                <c:pt idx="2">
                  <c:v>4.022509525635158</c:v>
                </c:pt>
                <c:pt idx="3">
                  <c:v>1.887901323886703</c:v>
                </c:pt>
                <c:pt idx="4">
                  <c:v>2.7141418299739986</c:v>
                </c:pt>
                <c:pt idx="5">
                  <c:v>2.5148113416728197</c:v>
                </c:pt>
                <c:pt idx="6">
                  <c:v>2.003741526213788</c:v>
                </c:pt>
                <c:pt idx="7">
                  <c:v>23.29896722562256</c:v>
                </c:pt>
                <c:pt idx="8">
                  <c:v>5.028842738253939</c:v>
                </c:pt>
                <c:pt idx="9">
                  <c:v>10.122803096364105</c:v>
                </c:pt>
                <c:pt idx="10">
                  <c:v>4.706249030843633</c:v>
                </c:pt>
                <c:pt idx="11">
                  <c:v>4.332767147702675</c:v>
                </c:pt>
                <c:pt idx="12">
                  <c:v>4.074252082419251</c:v>
                </c:pt>
                <c:pt idx="13">
                  <c:v>13.63963853756517</c:v>
                </c:pt>
                <c:pt idx="14">
                  <c:v>2.562087146102028</c:v>
                </c:pt>
                <c:pt idx="15">
                  <c:v>2.5051169345363866</c:v>
                </c:pt>
                <c:pt idx="16">
                  <c:v>7.196776788661434</c:v>
                </c:pt>
                <c:pt idx="17">
                  <c:v>4.299124635121242</c:v>
                </c:pt>
                <c:pt idx="18">
                  <c:v>23.89102295874879</c:v>
                </c:pt>
                <c:pt idx="19">
                  <c:v>3.2103114688914736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89.9173543248089</c:v>
                </c:pt>
                <c:pt idx="1">
                  <c:v>86.00131686397553</c:v>
                </c:pt>
                <c:pt idx="2">
                  <c:v>81.10673620857463</c:v>
                </c:pt>
                <c:pt idx="3">
                  <c:v>75.8788129660545</c:v>
                </c:pt>
                <c:pt idx="4">
                  <c:v>75.57495951513887</c:v>
                </c:pt>
                <c:pt idx="5">
                  <c:v>74.87455407181487</c:v>
                </c:pt>
                <c:pt idx="6">
                  <c:v>73.50420573569203</c:v>
                </c:pt>
                <c:pt idx="7">
                  <c:v>73.41075341236711</c:v>
                </c:pt>
                <c:pt idx="8">
                  <c:v>73.07941323363087</c:v>
                </c:pt>
                <c:pt idx="9">
                  <c:v>70.99075482153381</c:v>
                </c:pt>
                <c:pt idx="10">
                  <c:v>70.21432869175572</c:v>
                </c:pt>
                <c:pt idx="11">
                  <c:v>67.54300844073408</c:v>
                </c:pt>
                <c:pt idx="12">
                  <c:v>66.77294279355405</c:v>
                </c:pt>
                <c:pt idx="13">
                  <c:v>66.67875825180764</c:v>
                </c:pt>
                <c:pt idx="14">
                  <c:v>65.46227601020837</c:v>
                </c:pt>
                <c:pt idx="15">
                  <c:v>64.72426653640106</c:v>
                </c:pt>
                <c:pt idx="16">
                  <c:v>64.10905188838431</c:v>
                </c:pt>
                <c:pt idx="17">
                  <c:v>63.34206501811784</c:v>
                </c:pt>
                <c:pt idx="18">
                  <c:v>63.242107114210626</c:v>
                </c:pt>
                <c:pt idx="19">
                  <c:v>62.56687910367206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3cf-b3c5-9f3e-20db09240a9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3cf-b3c5-9f3e-20db09240a9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3cf-b3c5-9f3e-20db09240a9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3cf-b3c5-9f3e-20db09240a9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3cf-b3c5-9f3e-20db09240a9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3cf-b3c5-9f3e-20db09240a9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3cf-b3c5-9f3e-20db09240a9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3cf-b3c5-9f3e-20db09240a9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3cf-b3c5-9f3e-20db09240a9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3cf-b3c5-9f3e-20db09240a9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3cf-b3c5-9f3e-20db09240a9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3cf-b3c5-9f3e-20db09240a9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3cf-b3c5-9f3e-20db09240a9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3cf-b3c5-9f3e-20db09240a9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3cf-b3c5-9f3e-20db09240a9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3cf-b3c5-9f3e-20db09240a9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3cf-b3c5-9f3e-20db09240a9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3cf-b3c5-9f3e-20db09240a9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3cf-b3c5-9f3e-20db09240a9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3cf-b3c5-9f3e-20db09240a9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6.531302989884557</c:v>
                </c:pt>
                <c:pt idx="1">
                  <c:v>2.9089022706157777</c:v>
                </c:pt>
                <c:pt idx="2">
                  <c:v>6.8743936036629405</c:v>
                </c:pt>
                <c:pt idx="3">
                  <c:v>6.369598894708835</c:v>
                </c:pt>
                <c:pt idx="4">
                  <c:v>3.734411113218103</c:v>
                </c:pt>
                <c:pt idx="5">
                  <c:v>3.410681679200966</c:v>
                </c:pt>
                <c:pt idx="6">
                  <c:v>3.604016563888476</c:v>
                </c:pt>
                <c:pt idx="7">
                  <c:v>20.862700077844217</c:v>
                </c:pt>
                <c:pt idx="8">
                  <c:v>1.9570067699306153</c:v>
                </c:pt>
                <c:pt idx="9">
                  <c:v>4.287357657953661</c:v>
                </c:pt>
                <c:pt idx="10">
                  <c:v>1.8303597713172672</c:v>
                </c:pt>
                <c:pt idx="11">
                  <c:v>4.183530493576097</c:v>
                </c:pt>
                <c:pt idx="12">
                  <c:v>5.027112181434972</c:v>
                </c:pt>
                <c:pt idx="13">
                  <c:v>1.5279603976756455</c:v>
                </c:pt>
                <c:pt idx="14">
                  <c:v>7.632398493486481</c:v>
                </c:pt>
                <c:pt idx="15">
                  <c:v>66.49348493402505</c:v>
                </c:pt>
                <c:pt idx="16">
                  <c:v>6.557140332661335</c:v>
                </c:pt>
                <c:pt idx="17">
                  <c:v>2.315141895408148</c:v>
                </c:pt>
                <c:pt idx="18">
                  <c:v>2.1216499495258376</c:v>
                </c:pt>
                <c:pt idx="19">
                  <c:v>2.8554123905753346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89.9173543248089</c:v>
                </c:pt>
                <c:pt idx="1">
                  <c:v>86.00131686397553</c:v>
                </c:pt>
                <c:pt idx="2">
                  <c:v>81.10673620857463</c:v>
                </c:pt>
                <c:pt idx="3">
                  <c:v>75.8788129660545</c:v>
                </c:pt>
                <c:pt idx="4">
                  <c:v>75.57495951513887</c:v>
                </c:pt>
                <c:pt idx="5">
                  <c:v>74.87455407181487</c:v>
                </c:pt>
                <c:pt idx="6">
                  <c:v>73.50420573569203</c:v>
                </c:pt>
                <c:pt idx="7">
                  <c:v>73.41075341236711</c:v>
                </c:pt>
                <c:pt idx="8">
                  <c:v>73.07941323363087</c:v>
                </c:pt>
                <c:pt idx="9">
                  <c:v>70.99075482153381</c:v>
                </c:pt>
                <c:pt idx="10">
                  <c:v>70.21432869175572</c:v>
                </c:pt>
                <c:pt idx="11">
                  <c:v>67.54300844073408</c:v>
                </c:pt>
                <c:pt idx="12">
                  <c:v>66.77294279355405</c:v>
                </c:pt>
                <c:pt idx="13">
                  <c:v>66.67875825180764</c:v>
                </c:pt>
                <c:pt idx="14">
                  <c:v>65.46227601020837</c:v>
                </c:pt>
                <c:pt idx="15">
                  <c:v>64.72426653640106</c:v>
                </c:pt>
                <c:pt idx="16">
                  <c:v>64.10905188838431</c:v>
                </c:pt>
                <c:pt idx="17">
                  <c:v>63.34206501811784</c:v>
                </c:pt>
                <c:pt idx="18">
                  <c:v>63.242107114210626</c:v>
                </c:pt>
                <c:pt idx="19">
                  <c:v>62.56687910367206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44d-5272-c959-04f72f7f037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44d-5272-c959-04f72f7f037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44d-5272-c959-04f72f7f037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44d-5272-c959-04f72f7f037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44d-5272-c959-04f72f7f037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44d-5272-c959-04f72f7f037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44d-5272-c959-04f72f7f037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44d-5272-c959-04f72f7f037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44d-5272-c959-04f72f7f037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44d-5272-c959-04f72f7f037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44d-5272-c959-04f72f7f037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44d-5272-c959-04f72f7f037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44d-5272-c959-04f72f7f037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44d-5272-c959-04f72f7f037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44d-5272-c959-04f72f7f037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44d-5272-c959-04f72f7f037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44d-5272-c959-04f72f7f037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44d-5272-c959-04f72f7f037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44d-5272-c959-04f72f7f037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44d-5272-c959-04f72f7f037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64.88834422095063</c:v>
                </c:pt>
                <c:pt idx="1">
                  <c:v>36.9759983836731</c:v>
                </c:pt>
                <c:pt idx="2">
                  <c:v>65.84851364891658</c:v>
                </c:pt>
                <c:pt idx="3">
                  <c:v>63.1061276958637</c:v>
                </c:pt>
                <c:pt idx="4">
                  <c:v>55.576677150684986</c:v>
                </c:pt>
                <c:pt idx="5">
                  <c:v>36.24004028185058</c:v>
                </c:pt>
                <c:pt idx="6">
                  <c:v>62.345356533663384</c:v>
                </c:pt>
                <c:pt idx="7">
                  <c:v>59.35058825628872</c:v>
                </c:pt>
                <c:pt idx="8">
                  <c:v>72.16720718812475</c:v>
                </c:pt>
                <c:pt idx="9">
                  <c:v>62.58991034184563</c:v>
                </c:pt>
                <c:pt idx="10">
                  <c:v>40.3630788546022</c:v>
                </c:pt>
                <c:pt idx="11">
                  <c:v>53.9845157185841</c:v>
                </c:pt>
                <c:pt idx="12">
                  <c:v>54.019301146831445</c:v>
                </c:pt>
                <c:pt idx="13">
                  <c:v>44.18388266297611</c:v>
                </c:pt>
                <c:pt idx="14">
                  <c:v>25.6379325483714</c:v>
                </c:pt>
                <c:pt idx="15">
                  <c:v>33.04889291260351</c:v>
                </c:pt>
                <c:pt idx="16">
                  <c:v>64.46152830264931</c:v>
                </c:pt>
                <c:pt idx="17">
                  <c:v>25.15139402406317</c:v>
                </c:pt>
                <c:pt idx="18">
                  <c:v>32.04986403123525</c:v>
                </c:pt>
                <c:pt idx="19">
                  <c:v>26.540574059797077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89.9173543248089</c:v>
                </c:pt>
                <c:pt idx="1">
                  <c:v>86.00131686397553</c:v>
                </c:pt>
                <c:pt idx="2">
                  <c:v>81.10673620857463</c:v>
                </c:pt>
                <c:pt idx="3">
                  <c:v>75.8788129660545</c:v>
                </c:pt>
                <c:pt idx="4">
                  <c:v>75.57495951513887</c:v>
                </c:pt>
                <c:pt idx="5">
                  <c:v>74.87455407181487</c:v>
                </c:pt>
                <c:pt idx="6">
                  <c:v>73.50420573569203</c:v>
                </c:pt>
                <c:pt idx="7">
                  <c:v>73.41075341236711</c:v>
                </c:pt>
                <c:pt idx="8">
                  <c:v>73.07941323363087</c:v>
                </c:pt>
                <c:pt idx="9">
                  <c:v>70.99075482153381</c:v>
                </c:pt>
                <c:pt idx="10">
                  <c:v>70.21432869175572</c:v>
                </c:pt>
                <c:pt idx="11">
                  <c:v>67.54300844073408</c:v>
                </c:pt>
                <c:pt idx="12">
                  <c:v>66.77294279355405</c:v>
                </c:pt>
                <c:pt idx="13">
                  <c:v>66.67875825180764</c:v>
                </c:pt>
                <c:pt idx="14">
                  <c:v>65.46227601020837</c:v>
                </c:pt>
                <c:pt idx="15">
                  <c:v>64.72426653640106</c:v>
                </c:pt>
                <c:pt idx="16">
                  <c:v>64.10905188838431</c:v>
                </c:pt>
                <c:pt idx="17">
                  <c:v>63.34206501811784</c:v>
                </c:pt>
                <c:pt idx="18">
                  <c:v>63.242107114210626</c:v>
                </c:pt>
                <c:pt idx="19">
                  <c:v>62.56687910367206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423-e00b-b40f-de1e7c5e88e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423-e00b-b40f-de1e7c5e88e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423-e00b-b40f-de1e7c5e88e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423-e00b-b40f-de1e7c5e88e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423-e00b-b40f-de1e7c5e88e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423-e00b-b40f-de1e7c5e88e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423-e00b-b40f-de1e7c5e88e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423-e00b-b40f-de1e7c5e88e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423-e00b-b40f-de1e7c5e88e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423-e00b-b40f-de1e7c5e88e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423-e00b-b40f-de1e7c5e88e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423-e00b-b40f-de1e7c5e88e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423-e00b-b40f-de1e7c5e88e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423-e00b-b40f-de1e7c5e88e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423-e00b-b40f-de1e7c5e88e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423-e00b-b40f-de1e7c5e88e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423-e00b-b40f-de1e7c5e88e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423-e00b-b40f-de1e7c5e88e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423-e00b-b40f-de1e7c5e88e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423-e00b-b40f-de1e7c5e88e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43.651411355196345</c:v>
                </c:pt>
                <c:pt idx="1">
                  <c:v>30.84081202388535</c:v>
                </c:pt>
                <c:pt idx="2">
                  <c:v>39.931720899648525</c:v>
                </c:pt>
                <c:pt idx="3">
                  <c:v>47.0379367404782</c:v>
                </c:pt>
                <c:pt idx="4">
                  <c:v>38.246442726419815</c:v>
                </c:pt>
                <c:pt idx="5">
                  <c:v>24.904916451325985</c:v>
                </c:pt>
                <c:pt idx="6">
                  <c:v>36.37902799044076</c:v>
                </c:pt>
                <c:pt idx="7">
                  <c:v>41.46549959862129</c:v>
                </c:pt>
                <c:pt idx="8">
                  <c:v>29.637840465349907</c:v>
                </c:pt>
                <c:pt idx="9">
                  <c:v>24.873904978914993</c:v>
                </c:pt>
                <c:pt idx="10">
                  <c:v>59.58358985877616</c:v>
                </c:pt>
                <c:pt idx="11">
                  <c:v>30.889709340066</c:v>
                </c:pt>
                <c:pt idx="12">
                  <c:v>43.417369818496894</c:v>
                </c:pt>
                <c:pt idx="13">
                  <c:v>36.40983903464448</c:v>
                </c:pt>
                <c:pt idx="14">
                  <c:v>53.04905353559566</c:v>
                </c:pt>
                <c:pt idx="15">
                  <c:v>38.8785979419455</c:v>
                </c:pt>
                <c:pt idx="16">
                  <c:v>36.500683696639776</c:v>
                </c:pt>
                <c:pt idx="17">
                  <c:v>48.52635098851563</c:v>
                </c:pt>
                <c:pt idx="18">
                  <c:v>57.578926329205686</c:v>
                </c:pt>
                <c:pt idx="19">
                  <c:v>56.17628561033776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89.9173543248089</c:v>
                </c:pt>
                <c:pt idx="1">
                  <c:v>86.00131686397553</c:v>
                </c:pt>
                <c:pt idx="2">
                  <c:v>81.10673620857463</c:v>
                </c:pt>
                <c:pt idx="3">
                  <c:v>75.8788129660545</c:v>
                </c:pt>
                <c:pt idx="4">
                  <c:v>75.57495951513887</c:v>
                </c:pt>
                <c:pt idx="5">
                  <c:v>74.87455407181487</c:v>
                </c:pt>
                <c:pt idx="6">
                  <c:v>73.50420573569203</c:v>
                </c:pt>
                <c:pt idx="7">
                  <c:v>73.41075341236711</c:v>
                </c:pt>
                <c:pt idx="8">
                  <c:v>73.07941323363087</c:v>
                </c:pt>
                <c:pt idx="9">
                  <c:v>70.99075482153381</c:v>
                </c:pt>
                <c:pt idx="10">
                  <c:v>70.21432869175572</c:v>
                </c:pt>
                <c:pt idx="11">
                  <c:v>67.54300844073408</c:v>
                </c:pt>
                <c:pt idx="12">
                  <c:v>66.77294279355405</c:v>
                </c:pt>
                <c:pt idx="13">
                  <c:v>66.67875825180764</c:v>
                </c:pt>
                <c:pt idx="14">
                  <c:v>65.46227601020837</c:v>
                </c:pt>
                <c:pt idx="15">
                  <c:v>64.72426653640106</c:v>
                </c:pt>
                <c:pt idx="16">
                  <c:v>64.10905188838431</c:v>
                </c:pt>
                <c:pt idx="17">
                  <c:v>63.34206501811784</c:v>
                </c:pt>
                <c:pt idx="18">
                  <c:v>63.242107114210626</c:v>
                </c:pt>
                <c:pt idx="19">
                  <c:v>62.56687910367206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7e5-948d-f64f-bae234d6a53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7e5-948d-f64f-bae234d6a53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7e5-948d-f64f-bae234d6a53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7e5-948d-f64f-bae234d6a53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7e5-948d-f64f-bae234d6a53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7e5-948d-f64f-bae234d6a53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7e5-948d-f64f-bae234d6a53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7e5-948d-f64f-bae234d6a53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7e5-948d-f64f-bae234d6a53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7e5-948d-f64f-bae234d6a53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7e5-948d-f64f-bae234d6a53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7e5-948d-f64f-bae234d6a53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7e5-948d-f64f-bae234d6a53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7e5-948d-f64f-bae234d6a53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7e5-948d-f64f-bae234d6a53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7e5-948d-f64f-bae234d6a53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7e5-948d-f64f-bae234d6a53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7e5-948d-f64f-bae234d6a53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7e5-948d-f64f-bae234d6a53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7e5-948d-f64f-bae234d6a53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20.685891885995545</c:v>
                </c:pt>
                <c:pt idx="1">
                  <c:v>33.39077904057369</c:v>
                </c:pt>
                <c:pt idx="2">
                  <c:v>31.94648026194499</c:v>
                </c:pt>
                <c:pt idx="3">
                  <c:v>5.866792789694022</c:v>
                </c:pt>
                <c:pt idx="4">
                  <c:v>20.775422781487833</c:v>
                </c:pt>
                <c:pt idx="5">
                  <c:v>20.517501083301457</c:v>
                </c:pt>
                <c:pt idx="6">
                  <c:v>32.4115476560669</c:v>
                </c:pt>
                <c:pt idx="7">
                  <c:v>18.451064881795435</c:v>
                </c:pt>
                <c:pt idx="8">
                  <c:v>8.337196168098354</c:v>
                </c:pt>
                <c:pt idx="9">
                  <c:v>33.51904138823221</c:v>
                </c:pt>
                <c:pt idx="10">
                  <c:v>25.189365653477005</c:v>
                </c:pt>
                <c:pt idx="11">
                  <c:v>32.45326983850201</c:v>
                </c:pt>
                <c:pt idx="12">
                  <c:v>13.409483368493047</c:v>
                </c:pt>
                <c:pt idx="13">
                  <c:v>18.785606719598583</c:v>
                </c:pt>
                <c:pt idx="14">
                  <c:v>27.15127131734335</c:v>
                </c:pt>
                <c:pt idx="15">
                  <c:v>18.69707923946725</c:v>
                </c:pt>
                <c:pt idx="16">
                  <c:v>32.657979703108246</c:v>
                </c:pt>
                <c:pt idx="17">
                  <c:v>26.19025512998196</c:v>
                </c:pt>
                <c:pt idx="18">
                  <c:v>18.71582887966112</c:v>
                </c:pt>
                <c:pt idx="19">
                  <c:v>27.685604389787443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79.68617717497145</c:v>
                </c:pt>
                <c:pt idx="1">
                  <c:v>66.18742475477096</c:v>
                </c:pt>
                <c:pt idx="2">
                  <c:v>59.58358985877616</c:v>
                </c:pt>
                <c:pt idx="3">
                  <c:v>58.51354704799993</c:v>
                </c:pt>
                <c:pt idx="4">
                  <c:v>57.578926329205686</c:v>
                </c:pt>
                <c:pt idx="5">
                  <c:v>56.963842672298526</c:v>
                </c:pt>
                <c:pt idx="6">
                  <c:v>56.17628561033776</c:v>
                </c:pt>
                <c:pt idx="7">
                  <c:v>54.95049449357069</c:v>
                </c:pt>
                <c:pt idx="8">
                  <c:v>54.753950563807265</c:v>
                </c:pt>
                <c:pt idx="9">
                  <c:v>54.44692163770404</c:v>
                </c:pt>
                <c:pt idx="10">
                  <c:v>53.04905353559566</c:v>
                </c:pt>
                <c:pt idx="11">
                  <c:v>52.738878474827466</c:v>
                </c:pt>
                <c:pt idx="12">
                  <c:v>52.10862407798812</c:v>
                </c:pt>
                <c:pt idx="13">
                  <c:v>51.80836131661016</c:v>
                </c:pt>
                <c:pt idx="14">
                  <c:v>51.21790107839941</c:v>
                </c:pt>
                <c:pt idx="15">
                  <c:v>50.19227013324333</c:v>
                </c:pt>
                <c:pt idx="16">
                  <c:v>48.52635098851563</c:v>
                </c:pt>
                <c:pt idx="17">
                  <c:v>48.43596545360276</c:v>
                </c:pt>
                <c:pt idx="18">
                  <c:v>47.548103616683065</c:v>
                </c:pt>
                <c:pt idx="19">
                  <c:v>47.0379367404782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a4d-d2b8-9d4b-99ca4f006ab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a4d-d2b8-9d4b-99ca4f006ab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a4d-d2b8-9d4b-99ca4f006ab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a4d-d2b8-9d4b-99ca4f006ab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a4d-d2b8-9d4b-99ca4f006ab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a4d-d2b8-9d4b-99ca4f006ab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a4d-d2b8-9d4b-99ca4f006ab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a4d-d2b8-9d4b-99ca4f006ab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a4d-d2b8-9d4b-99ca4f006ab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a4d-d2b8-9d4b-99ca4f006ab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a4d-d2b8-9d4b-99ca4f006ab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a4d-d2b8-9d4b-99ca4f006ab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a4d-d2b8-9d4b-99ca4f006ab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a4d-d2b8-9d4b-99ca4f006ab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a4d-d2b8-9d4b-99ca4f006ab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a4d-d2b8-9d4b-99ca4f006ab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a4d-d2b8-9d4b-99ca4f006ab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a4d-d2b8-9d4b-99ca4f006ab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a4d-d2b8-9d4b-99ca4f006ab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a4d-d2b8-9d4b-99ca4f006ab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60.277913736367054</c:v>
                </c:pt>
                <c:pt idx="1">
                  <c:v>58.084591777848566</c:v>
                </c:pt>
                <c:pt idx="2">
                  <c:v>69.24498430806847</c:v>
                </c:pt>
                <c:pt idx="3">
                  <c:v>48.848766986283685</c:v>
                </c:pt>
                <c:pt idx="4">
                  <c:v>53.543703832923526</c:v>
                </c:pt>
                <c:pt idx="5">
                  <c:v>48.97883740496118</c:v>
                </c:pt>
                <c:pt idx="6">
                  <c:v>44.27888711928099</c:v>
                </c:pt>
                <c:pt idx="7">
                  <c:v>34.021878274332764</c:v>
                </c:pt>
                <c:pt idx="8">
                  <c:v>70.47637737820888</c:v>
                </c:pt>
                <c:pt idx="9">
                  <c:v>48.051194035701116</c:v>
                </c:pt>
                <c:pt idx="10">
                  <c:v>62.07164703809124</c:v>
                </c:pt>
                <c:pt idx="11">
                  <c:v>51.872519501535066</c:v>
                </c:pt>
                <c:pt idx="12">
                  <c:v>50.71509708265405</c:v>
                </c:pt>
                <c:pt idx="13">
                  <c:v>42.720252124854646</c:v>
                </c:pt>
                <c:pt idx="14">
                  <c:v>42.44545321174634</c:v>
                </c:pt>
                <c:pt idx="15">
                  <c:v>55.112971509391286</c:v>
                </c:pt>
                <c:pt idx="16">
                  <c:v>60.953372605712794</c:v>
                </c:pt>
                <c:pt idx="17">
                  <c:v>52.92992707192248</c:v>
                </c:pt>
                <c:pt idx="18">
                  <c:v>43.74828233560455</c:v>
                </c:pt>
                <c:pt idx="19">
                  <c:v>44.139575148331296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79.68617717497145</c:v>
                </c:pt>
                <c:pt idx="1">
                  <c:v>66.18742475477096</c:v>
                </c:pt>
                <c:pt idx="2">
                  <c:v>59.58358985877616</c:v>
                </c:pt>
                <c:pt idx="3">
                  <c:v>58.51354704799993</c:v>
                </c:pt>
                <c:pt idx="4">
                  <c:v>57.578926329205686</c:v>
                </c:pt>
                <c:pt idx="5">
                  <c:v>56.963842672298526</c:v>
                </c:pt>
                <c:pt idx="6">
                  <c:v>56.17628561033776</c:v>
                </c:pt>
                <c:pt idx="7">
                  <c:v>54.95049449357069</c:v>
                </c:pt>
                <c:pt idx="8">
                  <c:v>54.753950563807265</c:v>
                </c:pt>
                <c:pt idx="9">
                  <c:v>54.44692163770404</c:v>
                </c:pt>
                <c:pt idx="10">
                  <c:v>53.04905353559566</c:v>
                </c:pt>
                <c:pt idx="11">
                  <c:v>52.738878474827466</c:v>
                </c:pt>
                <c:pt idx="12">
                  <c:v>52.10862407798812</c:v>
                </c:pt>
                <c:pt idx="13">
                  <c:v>51.80836131661016</c:v>
                </c:pt>
                <c:pt idx="14">
                  <c:v>51.21790107839941</c:v>
                </c:pt>
                <c:pt idx="15">
                  <c:v>50.19227013324333</c:v>
                </c:pt>
                <c:pt idx="16">
                  <c:v>48.52635098851563</c:v>
                </c:pt>
                <c:pt idx="17">
                  <c:v>48.43596545360276</c:v>
                </c:pt>
                <c:pt idx="18">
                  <c:v>47.548103616683065</c:v>
                </c:pt>
                <c:pt idx="19">
                  <c:v>47.0379367404782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fd9-f1aa-3277-3c434180a4d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fd9-f1aa-3277-3c434180a4d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fd9-f1aa-3277-3c434180a4d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fd9-f1aa-3277-3c434180a4d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fd9-f1aa-3277-3c434180a4d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fd9-f1aa-3277-3c434180a4d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fd9-f1aa-3277-3c434180a4d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fd9-f1aa-3277-3c434180a4d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fd9-f1aa-3277-3c434180a4d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fd9-f1aa-3277-3c434180a4d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fd9-f1aa-3277-3c434180a4d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fd9-f1aa-3277-3c434180a4d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fd9-f1aa-3277-3c434180a4d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fd9-f1aa-3277-3c434180a4d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fd9-f1aa-3277-3c434180a4d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fd9-f1aa-3277-3c434180a4d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fd9-f1aa-3277-3c434180a4d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fd9-f1aa-3277-3c434180a4d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fd9-f1aa-3277-3c434180a4d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fd9-f1aa-3277-3c434180a4d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38.54479214610415</c:v>
                </c:pt>
                <c:pt idx="1">
                  <c:v>27.61250354504189</c:v>
                </c:pt>
                <c:pt idx="2">
                  <c:v>34.92256962986353</c:v>
                </c:pt>
                <c:pt idx="3">
                  <c:v>42.67550332474629</c:v>
                </c:pt>
                <c:pt idx="4">
                  <c:v>46.74094434122343</c:v>
                </c:pt>
                <c:pt idx="5">
                  <c:v>29.086744339122063</c:v>
                </c:pt>
                <c:pt idx="6">
                  <c:v>30.46027775515107</c:v>
                </c:pt>
                <c:pt idx="7">
                  <c:v>47.345311594841526</c:v>
                </c:pt>
                <c:pt idx="8">
                  <c:v>30.290117019222603</c:v>
                </c:pt>
                <c:pt idx="9">
                  <c:v>25.433101127880892</c:v>
                </c:pt>
                <c:pt idx="10">
                  <c:v>41.78324089798935</c:v>
                </c:pt>
                <c:pt idx="11">
                  <c:v>34.20529797473332</c:v>
                </c:pt>
                <c:pt idx="12">
                  <c:v>29.371234000304526</c:v>
                </c:pt>
                <c:pt idx="13">
                  <c:v>26.21627763915931</c:v>
                </c:pt>
                <c:pt idx="14">
                  <c:v>38.93839783758429</c:v>
                </c:pt>
                <c:pt idx="15">
                  <c:v>31.918128130352276</c:v>
                </c:pt>
                <c:pt idx="16">
                  <c:v>39.64939481956954</c:v>
                </c:pt>
                <c:pt idx="17">
                  <c:v>29.18630884955711</c:v>
                </c:pt>
                <c:pt idx="18">
                  <c:v>31.659532689217603</c:v>
                </c:pt>
                <c:pt idx="19">
                  <c:v>46.674918378772084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79.68617717497145</c:v>
                </c:pt>
                <c:pt idx="1">
                  <c:v>66.18742475477096</c:v>
                </c:pt>
                <c:pt idx="2">
                  <c:v>59.58358985877616</c:v>
                </c:pt>
                <c:pt idx="3">
                  <c:v>58.51354704799993</c:v>
                </c:pt>
                <c:pt idx="4">
                  <c:v>57.578926329205686</c:v>
                </c:pt>
                <c:pt idx="5">
                  <c:v>56.963842672298526</c:v>
                </c:pt>
                <c:pt idx="6">
                  <c:v>56.17628561033776</c:v>
                </c:pt>
                <c:pt idx="7">
                  <c:v>54.95049449357069</c:v>
                </c:pt>
                <c:pt idx="8">
                  <c:v>54.753950563807265</c:v>
                </c:pt>
                <c:pt idx="9">
                  <c:v>54.44692163770404</c:v>
                </c:pt>
                <c:pt idx="10">
                  <c:v>53.04905353559566</c:v>
                </c:pt>
                <c:pt idx="11">
                  <c:v>52.738878474827466</c:v>
                </c:pt>
                <c:pt idx="12">
                  <c:v>52.10862407798812</c:v>
                </c:pt>
                <c:pt idx="13">
                  <c:v>51.80836131661016</c:v>
                </c:pt>
                <c:pt idx="14">
                  <c:v>51.21790107839941</c:v>
                </c:pt>
                <c:pt idx="15">
                  <c:v>50.19227013324333</c:v>
                </c:pt>
                <c:pt idx="16">
                  <c:v>48.52635098851563</c:v>
                </c:pt>
                <c:pt idx="17">
                  <c:v>48.43596545360276</c:v>
                </c:pt>
                <c:pt idx="18">
                  <c:v>47.548103616683065</c:v>
                </c:pt>
                <c:pt idx="19">
                  <c:v>47.0379367404782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917-3472-65fd-28a3bfd5dd0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917-3472-65fd-28a3bfd5dd0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917-3472-65fd-28a3bfd5dd0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917-3472-65fd-28a3bfd5dd0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917-3472-65fd-28a3bfd5dd0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917-3472-65fd-28a3bfd5dd0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917-3472-65fd-28a3bfd5dd0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917-3472-65fd-28a3bfd5dd0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917-3472-65fd-28a3bfd5dd0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917-3472-65fd-28a3bfd5dd0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917-3472-65fd-28a3bfd5dd0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917-3472-65fd-28a3bfd5dd0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917-3472-65fd-28a3bfd5dd0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917-3472-65fd-28a3bfd5dd0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917-3472-65fd-28a3bfd5dd0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917-3472-65fd-28a3bfd5dd0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917-3472-65fd-28a3bfd5dd0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917-3472-65fd-28a3bfd5dd0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917-3472-65fd-28a3bfd5dd0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917-3472-65fd-28a3bfd5dd0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56.8032245192732</c:v>
                </c:pt>
                <c:pt idx="1">
                  <c:v>46.24869476862388</c:v>
                </c:pt>
                <c:pt idx="2">
                  <c:v>51.74696241901464</c:v>
                </c:pt>
                <c:pt idx="3">
                  <c:v>45.63375235278816</c:v>
                </c:pt>
                <c:pt idx="4">
                  <c:v>63.08875986866262</c:v>
                </c:pt>
                <c:pt idx="5">
                  <c:v>54.04603675498027</c:v>
                </c:pt>
                <c:pt idx="6">
                  <c:v>45.08725010879779</c:v>
                </c:pt>
                <c:pt idx="7">
                  <c:v>47.82093644176221</c:v>
                </c:pt>
                <c:pt idx="8">
                  <c:v>46.80844569420865</c:v>
                </c:pt>
                <c:pt idx="9">
                  <c:v>35.01203066288063</c:v>
                </c:pt>
                <c:pt idx="10">
                  <c:v>55.04926215388669</c:v>
                </c:pt>
                <c:pt idx="11">
                  <c:v>48.909363170630925</c:v>
                </c:pt>
                <c:pt idx="12">
                  <c:v>43.48198130926102</c:v>
                </c:pt>
                <c:pt idx="13">
                  <c:v>40.74173896342369</c:v>
                </c:pt>
                <c:pt idx="14">
                  <c:v>51.88932134224251</c:v>
                </c:pt>
                <c:pt idx="15">
                  <c:v>57.32039556003155</c:v>
                </c:pt>
                <c:pt idx="16">
                  <c:v>44.99875467100076</c:v>
                </c:pt>
                <c:pt idx="17">
                  <c:v>51.22120685890077</c:v>
                </c:pt>
                <c:pt idx="18">
                  <c:v>43.10331889188855</c:v>
                </c:pt>
                <c:pt idx="19">
                  <c:v>30.233528513950883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79.68617717497145</c:v>
                </c:pt>
                <c:pt idx="1">
                  <c:v>66.18742475477096</c:v>
                </c:pt>
                <c:pt idx="2">
                  <c:v>59.58358985877616</c:v>
                </c:pt>
                <c:pt idx="3">
                  <c:v>58.51354704799993</c:v>
                </c:pt>
                <c:pt idx="4">
                  <c:v>57.578926329205686</c:v>
                </c:pt>
                <c:pt idx="5">
                  <c:v>56.963842672298526</c:v>
                </c:pt>
                <c:pt idx="6">
                  <c:v>56.17628561033776</c:v>
                </c:pt>
                <c:pt idx="7">
                  <c:v>54.95049449357069</c:v>
                </c:pt>
                <c:pt idx="8">
                  <c:v>54.753950563807265</c:v>
                </c:pt>
                <c:pt idx="9">
                  <c:v>54.44692163770404</c:v>
                </c:pt>
                <c:pt idx="10">
                  <c:v>53.04905353559566</c:v>
                </c:pt>
                <c:pt idx="11">
                  <c:v>52.738878474827466</c:v>
                </c:pt>
                <c:pt idx="12">
                  <c:v>52.10862407798812</c:v>
                </c:pt>
                <c:pt idx="13">
                  <c:v>51.80836131661016</c:v>
                </c:pt>
                <c:pt idx="14">
                  <c:v>51.21790107839941</c:v>
                </c:pt>
                <c:pt idx="15">
                  <c:v>50.19227013324333</c:v>
                </c:pt>
                <c:pt idx="16">
                  <c:v>48.52635098851563</c:v>
                </c:pt>
                <c:pt idx="17">
                  <c:v>48.43596545360276</c:v>
                </c:pt>
                <c:pt idx="18">
                  <c:v>47.548103616683065</c:v>
                </c:pt>
                <c:pt idx="19">
                  <c:v>47.0379367404782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caf-fe6b-6613-a9bd1769955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caf-fe6b-6613-a9bd1769955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caf-fe6b-6613-a9bd1769955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caf-fe6b-6613-a9bd1769955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caf-fe6b-6613-a9bd1769955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caf-fe6b-6613-a9bd1769955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caf-fe6b-6613-a9bd1769955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caf-fe6b-6613-a9bd1769955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caf-fe6b-6613-a9bd1769955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caf-fe6b-6613-a9bd1769955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caf-fe6b-6613-a9bd1769955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caf-fe6b-6613-a9bd1769955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caf-fe6b-6613-a9bd1769955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caf-fe6b-6613-a9bd1769955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caf-fe6b-6613-a9bd1769955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caf-fe6b-6613-a9bd1769955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caf-fe6b-6613-a9bd1769955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caf-fe6b-6613-a9bd1769955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caf-fe6b-6613-a9bd1769955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caf-fe6b-6613-a9bd1769955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47.288900740038095</c:v>
                </c:pt>
                <c:pt idx="1">
                  <c:v>56.760091307730185</c:v>
                </c:pt>
                <c:pt idx="2">
                  <c:v>42.89877055406647</c:v>
                </c:pt>
                <c:pt idx="3">
                  <c:v>56.41893159721071</c:v>
                </c:pt>
                <c:pt idx="4">
                  <c:v>54.38178232989339</c:v>
                </c:pt>
                <c:pt idx="5">
                  <c:v>55.6625840503063</c:v>
                </c:pt>
                <c:pt idx="6">
                  <c:v>48.83094824232988</c:v>
                </c:pt>
                <c:pt idx="7">
                  <c:v>58.877600821147254</c:v>
                </c:pt>
                <c:pt idx="8">
                  <c:v>52.39494514865551</c:v>
                </c:pt>
                <c:pt idx="9">
                  <c:v>49.29609286290489</c:v>
                </c:pt>
                <c:pt idx="10">
                  <c:v>45.58343047019047</c:v>
                </c:pt>
                <c:pt idx="11">
                  <c:v>41.161276167570115</c:v>
                </c:pt>
                <c:pt idx="12">
                  <c:v>56.167012532115805</c:v>
                </c:pt>
                <c:pt idx="13">
                  <c:v>41.0090550720188</c:v>
                </c:pt>
                <c:pt idx="14">
                  <c:v>56.05988153488441</c:v>
                </c:pt>
                <c:pt idx="15">
                  <c:v>51.475468079849634</c:v>
                </c:pt>
                <c:pt idx="16">
                  <c:v>45.68404620629132</c:v>
                </c:pt>
                <c:pt idx="17">
                  <c:v>60.62605525735667</c:v>
                </c:pt>
                <c:pt idx="18">
                  <c:v>57.9542190531595</c:v>
                </c:pt>
                <c:pt idx="19">
                  <c:v>53.175100183580085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79.68617717497145</c:v>
                </c:pt>
                <c:pt idx="1">
                  <c:v>66.18742475477096</c:v>
                </c:pt>
                <c:pt idx="2">
                  <c:v>59.58358985877616</c:v>
                </c:pt>
                <c:pt idx="3">
                  <c:v>58.51354704799993</c:v>
                </c:pt>
                <c:pt idx="4">
                  <c:v>57.578926329205686</c:v>
                </c:pt>
                <c:pt idx="5">
                  <c:v>56.963842672298526</c:v>
                </c:pt>
                <c:pt idx="6">
                  <c:v>56.17628561033776</c:v>
                </c:pt>
                <c:pt idx="7">
                  <c:v>54.95049449357069</c:v>
                </c:pt>
                <c:pt idx="8">
                  <c:v>54.753950563807265</c:v>
                </c:pt>
                <c:pt idx="9">
                  <c:v>54.44692163770404</c:v>
                </c:pt>
                <c:pt idx="10">
                  <c:v>53.04905353559566</c:v>
                </c:pt>
                <c:pt idx="11">
                  <c:v>52.738878474827466</c:v>
                </c:pt>
                <c:pt idx="12">
                  <c:v>52.10862407798812</c:v>
                </c:pt>
                <c:pt idx="13">
                  <c:v>51.80836131661016</c:v>
                </c:pt>
                <c:pt idx="14">
                  <c:v>51.21790107839941</c:v>
                </c:pt>
                <c:pt idx="15">
                  <c:v>50.19227013324333</c:v>
                </c:pt>
                <c:pt idx="16">
                  <c:v>48.52635098851563</c:v>
                </c:pt>
                <c:pt idx="17">
                  <c:v>48.43596545360276</c:v>
                </c:pt>
                <c:pt idx="18">
                  <c:v>47.548103616683065</c:v>
                </c:pt>
                <c:pt idx="19">
                  <c:v>47.0379367404782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ba3-e2da-3867-950deb45b95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ba3-e2da-3867-950deb45b95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ba3-e2da-3867-950deb45b95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ba3-e2da-3867-950deb45b95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ba3-e2da-3867-950deb45b95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ba3-e2da-3867-950deb45b95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ba3-e2da-3867-950deb45b95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ba3-e2da-3867-950deb45b95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ba3-e2da-3867-950deb45b95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ba3-e2da-3867-950deb45b95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ba3-e2da-3867-950deb45b95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ba3-e2da-3867-950deb45b95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ba3-e2da-3867-950deb45b95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ba3-e2da-3867-950deb45b95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ba3-e2da-3867-950deb45b95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ba3-e2da-3867-950deb45b95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ba3-e2da-3867-950deb45b95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ba3-e2da-3867-950deb45b95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ba3-e2da-3867-950deb45b95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ba3-e2da-3867-950deb45b95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26.530406002096214</c:v>
                </c:pt>
                <c:pt idx="1">
                  <c:v>36.751395682863006</c:v>
                </c:pt>
                <c:pt idx="2">
                  <c:v>50.60228320446401</c:v>
                </c:pt>
                <c:pt idx="3">
                  <c:v>58.51681358049474</c:v>
                </c:pt>
                <c:pt idx="4">
                  <c:v>41.96479223260112</c:v>
                </c:pt>
                <c:pt idx="5">
                  <c:v>36.73449522677675</c:v>
                </c:pt>
                <c:pt idx="6">
                  <c:v>36.63865809250763</c:v>
                </c:pt>
                <c:pt idx="7">
                  <c:v>56.142791825701536</c:v>
                </c:pt>
                <c:pt idx="8">
                  <c:v>60.35964772126522</c:v>
                </c:pt>
                <c:pt idx="9">
                  <c:v>57.35064888986007</c:v>
                </c:pt>
                <c:pt idx="10">
                  <c:v>39.67739495299803</c:v>
                </c:pt>
                <c:pt idx="11">
                  <c:v>47.24281741210908</c:v>
                </c:pt>
                <c:pt idx="12">
                  <c:v>36.13739982722079</c:v>
                </c:pt>
                <c:pt idx="13">
                  <c:v>51.01790357486508</c:v>
                </c:pt>
                <c:pt idx="14">
                  <c:v>32.89268613743828</c:v>
                </c:pt>
                <c:pt idx="15">
                  <c:v>64.07319058363942</c:v>
                </c:pt>
                <c:pt idx="16">
                  <c:v>38.01129707646855</c:v>
                </c:pt>
                <c:pt idx="17">
                  <c:v>46.234770136618344</c:v>
                </c:pt>
                <c:pt idx="18">
                  <c:v>39.40255966796563</c:v>
                </c:pt>
                <c:pt idx="19">
                  <c:v>44.712809359568155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79.68617717497145</c:v>
                </c:pt>
                <c:pt idx="1">
                  <c:v>66.18742475477096</c:v>
                </c:pt>
                <c:pt idx="2">
                  <c:v>59.58358985877616</c:v>
                </c:pt>
                <c:pt idx="3">
                  <c:v>58.51354704799993</c:v>
                </c:pt>
                <c:pt idx="4">
                  <c:v>57.578926329205686</c:v>
                </c:pt>
                <c:pt idx="5">
                  <c:v>56.963842672298526</c:v>
                </c:pt>
                <c:pt idx="6">
                  <c:v>56.17628561033776</c:v>
                </c:pt>
                <c:pt idx="7">
                  <c:v>54.95049449357069</c:v>
                </c:pt>
                <c:pt idx="8">
                  <c:v>54.753950563807265</c:v>
                </c:pt>
                <c:pt idx="9">
                  <c:v>54.44692163770404</c:v>
                </c:pt>
                <c:pt idx="10">
                  <c:v>53.04905353559566</c:v>
                </c:pt>
                <c:pt idx="11">
                  <c:v>52.738878474827466</c:v>
                </c:pt>
                <c:pt idx="12">
                  <c:v>52.10862407798812</c:v>
                </c:pt>
                <c:pt idx="13">
                  <c:v>51.80836131661016</c:v>
                </c:pt>
                <c:pt idx="14">
                  <c:v>51.21790107839941</c:v>
                </c:pt>
                <c:pt idx="15">
                  <c:v>50.19227013324333</c:v>
                </c:pt>
                <c:pt idx="16">
                  <c:v>48.52635098851563</c:v>
                </c:pt>
                <c:pt idx="17">
                  <c:v>48.43596545360276</c:v>
                </c:pt>
                <c:pt idx="18">
                  <c:v>47.548103616683065</c:v>
                </c:pt>
                <c:pt idx="19">
                  <c:v>47.0379367404782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d27-a3c1-b85d-420f06e763d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d27-a3c1-b85d-420f06e763d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d27-a3c1-b85d-420f06e763d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d27-a3c1-b85d-420f06e763d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d27-a3c1-b85d-420f06e763d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d27-a3c1-b85d-420f06e763d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d27-a3c1-b85d-420f06e763d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d27-a3c1-b85d-420f06e763d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d27-a3c1-b85d-420f06e763d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d27-a3c1-b85d-420f06e763d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d27-a3c1-b85d-420f06e763d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d27-a3c1-b85d-420f06e763d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d27-a3c1-b85d-420f06e763d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d27-a3c1-b85d-420f06e763d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d27-a3c1-b85d-420f06e763d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d27-a3c1-b85d-420f06e763d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d27-a3c1-b85d-420f06e763d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d27-a3c1-b85d-420f06e763d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d27-a3c1-b85d-420f06e763d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d27-a3c1-b85d-420f06e763d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2.5403187096128</c:v>
                </c:pt>
                <c:pt idx="1">
                  <c:v>19.09310957143805</c:v>
                </c:pt>
                <c:pt idx="2">
                  <c:v>4.706249030843633</c:v>
                </c:pt>
                <c:pt idx="3">
                  <c:v>5.578204725633405</c:v>
                </c:pt>
                <c:pt idx="4">
                  <c:v>23.89102295874879</c:v>
                </c:pt>
                <c:pt idx="5">
                  <c:v>6.341665317588419</c:v>
                </c:pt>
                <c:pt idx="6">
                  <c:v>3.2103114688914736</c:v>
                </c:pt>
                <c:pt idx="7">
                  <c:v>2.8321411397584653</c:v>
                </c:pt>
                <c:pt idx="8">
                  <c:v>3.408705516275276</c:v>
                </c:pt>
                <c:pt idx="9">
                  <c:v>30.3543170759894</c:v>
                </c:pt>
                <c:pt idx="10">
                  <c:v>2.562087146102028</c:v>
                </c:pt>
                <c:pt idx="11">
                  <c:v>3.539182654594647</c:v>
                </c:pt>
                <c:pt idx="12">
                  <c:v>7.1427044108970374</c:v>
                </c:pt>
                <c:pt idx="13">
                  <c:v>7.71459941612163</c:v>
                </c:pt>
                <c:pt idx="14">
                  <c:v>26.888383745007868</c:v>
                </c:pt>
                <c:pt idx="15">
                  <c:v>2.6983668935131258</c:v>
                </c:pt>
                <c:pt idx="16">
                  <c:v>4.299124635121242</c:v>
                </c:pt>
                <c:pt idx="17">
                  <c:v>3.3980289997657307</c:v>
                </c:pt>
                <c:pt idx="18">
                  <c:v>10.99379344332718</c:v>
                </c:pt>
                <c:pt idx="19">
                  <c:v>1.887901323886703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79.68617717497145</c:v>
                </c:pt>
                <c:pt idx="1">
                  <c:v>66.18742475477096</c:v>
                </c:pt>
                <c:pt idx="2">
                  <c:v>59.58358985877616</c:v>
                </c:pt>
                <c:pt idx="3">
                  <c:v>58.51354704799993</c:v>
                </c:pt>
                <c:pt idx="4">
                  <c:v>57.578926329205686</c:v>
                </c:pt>
                <c:pt idx="5">
                  <c:v>56.963842672298526</c:v>
                </c:pt>
                <c:pt idx="6">
                  <c:v>56.17628561033776</c:v>
                </c:pt>
                <c:pt idx="7">
                  <c:v>54.95049449357069</c:v>
                </c:pt>
                <c:pt idx="8">
                  <c:v>54.753950563807265</c:v>
                </c:pt>
                <c:pt idx="9">
                  <c:v>54.44692163770404</c:v>
                </c:pt>
                <c:pt idx="10">
                  <c:v>53.04905353559566</c:v>
                </c:pt>
                <c:pt idx="11">
                  <c:v>52.738878474827466</c:v>
                </c:pt>
                <c:pt idx="12">
                  <c:v>52.10862407798812</c:v>
                </c:pt>
                <c:pt idx="13">
                  <c:v>51.80836131661016</c:v>
                </c:pt>
                <c:pt idx="14">
                  <c:v>51.21790107839941</c:v>
                </c:pt>
                <c:pt idx="15">
                  <c:v>50.19227013324333</c:v>
                </c:pt>
                <c:pt idx="16">
                  <c:v>48.52635098851563</c:v>
                </c:pt>
                <c:pt idx="17">
                  <c:v>48.43596545360276</c:v>
                </c:pt>
                <c:pt idx="18">
                  <c:v>47.548103616683065</c:v>
                </c:pt>
                <c:pt idx="19">
                  <c:v>47.0379367404782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963-f3d8-cbb7-05e69d496d8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963-f3d8-cbb7-05e69d496d8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963-f3d8-cbb7-05e69d496d8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963-f3d8-cbb7-05e69d496d8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963-f3d8-cbb7-05e69d496d8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963-f3d8-cbb7-05e69d496d8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963-f3d8-cbb7-05e69d496d8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963-f3d8-cbb7-05e69d496d8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963-f3d8-cbb7-05e69d496d8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963-f3d8-cbb7-05e69d496d8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963-f3d8-cbb7-05e69d496d8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963-f3d8-cbb7-05e69d496d8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963-f3d8-cbb7-05e69d496d8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963-f3d8-cbb7-05e69d496d8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963-f3d8-cbb7-05e69d496d8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963-f3d8-cbb7-05e69d496d8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963-f3d8-cbb7-05e69d496d8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963-f3d8-cbb7-05e69d496d8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963-f3d8-cbb7-05e69d496d8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963-f3d8-cbb7-05e69d496d8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8.15114041728563</c:v>
                </c:pt>
                <c:pt idx="1">
                  <c:v>3.1427577790153576</c:v>
                </c:pt>
                <c:pt idx="2">
                  <c:v>1.8303597713172672</c:v>
                </c:pt>
                <c:pt idx="3">
                  <c:v>6.645784571445547</c:v>
                </c:pt>
                <c:pt idx="4">
                  <c:v>2.1216499495258376</c:v>
                </c:pt>
                <c:pt idx="5">
                  <c:v>6.782104690408264</c:v>
                </c:pt>
                <c:pt idx="6">
                  <c:v>2.8554123905753346</c:v>
                </c:pt>
                <c:pt idx="7">
                  <c:v>4.293997524305764</c:v>
                </c:pt>
                <c:pt idx="8">
                  <c:v>2.6820466564690633</c:v>
                </c:pt>
                <c:pt idx="9">
                  <c:v>15.838176269085658</c:v>
                </c:pt>
                <c:pt idx="10">
                  <c:v>7.632398493486481</c:v>
                </c:pt>
                <c:pt idx="11">
                  <c:v>4.398580592626163</c:v>
                </c:pt>
                <c:pt idx="12">
                  <c:v>4.451871157150017</c:v>
                </c:pt>
                <c:pt idx="13">
                  <c:v>1.8234671527604909</c:v>
                </c:pt>
                <c:pt idx="14">
                  <c:v>38.200443941197506</c:v>
                </c:pt>
                <c:pt idx="15">
                  <c:v>12.08023704390662</c:v>
                </c:pt>
                <c:pt idx="16">
                  <c:v>2.315141895408148</c:v>
                </c:pt>
                <c:pt idx="17">
                  <c:v>10.869606747964454</c:v>
                </c:pt>
                <c:pt idx="18">
                  <c:v>1.4992732187282385</c:v>
                </c:pt>
                <c:pt idx="19">
                  <c:v>6.369598894708835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79.68617717497145</c:v>
                </c:pt>
                <c:pt idx="1">
                  <c:v>66.18742475477096</c:v>
                </c:pt>
                <c:pt idx="2">
                  <c:v>59.58358985877616</c:v>
                </c:pt>
                <c:pt idx="3">
                  <c:v>58.51354704799993</c:v>
                </c:pt>
                <c:pt idx="4">
                  <c:v>57.578926329205686</c:v>
                </c:pt>
                <c:pt idx="5">
                  <c:v>56.963842672298526</c:v>
                </c:pt>
                <c:pt idx="6">
                  <c:v>56.17628561033776</c:v>
                </c:pt>
                <c:pt idx="7">
                  <c:v>54.95049449357069</c:v>
                </c:pt>
                <c:pt idx="8">
                  <c:v>54.753950563807265</c:v>
                </c:pt>
                <c:pt idx="9">
                  <c:v>54.44692163770404</c:v>
                </c:pt>
                <c:pt idx="10">
                  <c:v>53.04905353559566</c:v>
                </c:pt>
                <c:pt idx="11">
                  <c:v>52.738878474827466</c:v>
                </c:pt>
                <c:pt idx="12">
                  <c:v>52.10862407798812</c:v>
                </c:pt>
                <c:pt idx="13">
                  <c:v>51.80836131661016</c:v>
                </c:pt>
                <c:pt idx="14">
                  <c:v>51.21790107839941</c:v>
                </c:pt>
                <c:pt idx="15">
                  <c:v>50.19227013324333</c:v>
                </c:pt>
                <c:pt idx="16">
                  <c:v>48.52635098851563</c:v>
                </c:pt>
                <c:pt idx="17">
                  <c:v>48.43596545360276</c:v>
                </c:pt>
                <c:pt idx="18">
                  <c:v>47.548103616683065</c:v>
                </c:pt>
                <c:pt idx="19">
                  <c:v>47.0379367404782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b3f-ab26-be36-42615c4b82a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b3f-ab26-be36-42615c4b82a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b3f-ab26-be36-42615c4b82a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b3f-ab26-be36-42615c4b82a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b3f-ab26-be36-42615c4b82a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b3f-ab26-be36-42615c4b82a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b3f-ab26-be36-42615c4b82a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b3f-ab26-be36-42615c4b82a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b3f-ab26-be36-42615c4b82a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b3f-ab26-be36-42615c4b82a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b3f-ab26-be36-42615c4b82a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b3f-ab26-be36-42615c4b82a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b3f-ab26-be36-42615c4b82a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b3f-ab26-be36-42615c4b82a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b3f-ab26-be36-42615c4b82a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b3f-ab26-be36-42615c4b82a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b3f-ab26-be36-42615c4b82a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b3f-ab26-be36-42615c4b82a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b3f-ab26-be36-42615c4b82a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b3f-ab26-be36-42615c4b82a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29.453900794373357</c:v>
                </c:pt>
                <c:pt idx="1">
                  <c:v>49.111799833713626</c:v>
                </c:pt>
                <c:pt idx="2">
                  <c:v>40.3630788546022</c:v>
                </c:pt>
                <c:pt idx="3">
                  <c:v>30.08700699534923</c:v>
                </c:pt>
                <c:pt idx="4">
                  <c:v>32.04986403123525</c:v>
                </c:pt>
                <c:pt idx="5">
                  <c:v>45.12595906879287</c:v>
                </c:pt>
                <c:pt idx="6">
                  <c:v>26.540574059797077</c:v>
                </c:pt>
                <c:pt idx="7">
                  <c:v>48.5685148087745</c:v>
                </c:pt>
                <c:pt idx="8">
                  <c:v>44.48170941702666</c:v>
                </c:pt>
                <c:pt idx="9">
                  <c:v>58.17298320029061</c:v>
                </c:pt>
                <c:pt idx="10">
                  <c:v>25.6379325483714</c:v>
                </c:pt>
                <c:pt idx="11">
                  <c:v>64.51346262792462</c:v>
                </c:pt>
                <c:pt idx="12">
                  <c:v>21.899422778685675</c:v>
                </c:pt>
                <c:pt idx="13">
                  <c:v>65.91367109105393</c:v>
                </c:pt>
                <c:pt idx="14">
                  <c:v>63.860196689818615</c:v>
                </c:pt>
                <c:pt idx="15">
                  <c:v>70.57291016743956</c:v>
                </c:pt>
                <c:pt idx="16">
                  <c:v>25.15139402406317</c:v>
                </c:pt>
                <c:pt idx="17">
                  <c:v>35.07480204743114</c:v>
                </c:pt>
                <c:pt idx="18">
                  <c:v>69.75122554811952</c:v>
                </c:pt>
                <c:pt idx="19">
                  <c:v>63.1061276958637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79.68617717497145</c:v>
                </c:pt>
                <c:pt idx="1">
                  <c:v>66.18742475477096</c:v>
                </c:pt>
                <c:pt idx="2">
                  <c:v>59.58358985877616</c:v>
                </c:pt>
                <c:pt idx="3">
                  <c:v>58.51354704799993</c:v>
                </c:pt>
                <c:pt idx="4">
                  <c:v>57.578926329205686</c:v>
                </c:pt>
                <c:pt idx="5">
                  <c:v>56.963842672298526</c:v>
                </c:pt>
                <c:pt idx="6">
                  <c:v>56.17628561033776</c:v>
                </c:pt>
                <c:pt idx="7">
                  <c:v>54.95049449357069</c:v>
                </c:pt>
                <c:pt idx="8">
                  <c:v>54.753950563807265</c:v>
                </c:pt>
                <c:pt idx="9">
                  <c:v>54.44692163770404</c:v>
                </c:pt>
                <c:pt idx="10">
                  <c:v>53.04905353559566</c:v>
                </c:pt>
                <c:pt idx="11">
                  <c:v>52.738878474827466</c:v>
                </c:pt>
                <c:pt idx="12">
                  <c:v>52.10862407798812</c:v>
                </c:pt>
                <c:pt idx="13">
                  <c:v>51.80836131661016</c:v>
                </c:pt>
                <c:pt idx="14">
                  <c:v>51.21790107839941</c:v>
                </c:pt>
                <c:pt idx="15">
                  <c:v>50.19227013324333</c:v>
                </c:pt>
                <c:pt idx="16">
                  <c:v>48.52635098851563</c:v>
                </c:pt>
                <c:pt idx="17">
                  <c:v>48.43596545360276</c:v>
                </c:pt>
                <c:pt idx="18">
                  <c:v>47.548103616683065</c:v>
                </c:pt>
                <c:pt idx="19">
                  <c:v>47.0379367404782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地位影响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df9-1a9c-f92f-8cd0fc5adc0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df9-1a9c-f92f-8cd0fc5adc0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df9-1a9c-f92f-8cd0fc5adc0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df9-1a9c-f92f-8cd0fc5adc0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df9-1a9c-f92f-8cd0fc5adc0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df9-1a9c-f92f-8cd0fc5adc0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df9-1a9c-f92f-8cd0fc5adc0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df9-1a9c-f92f-8cd0fc5adc0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df9-1a9c-f92f-8cd0fc5adc0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df9-1a9c-f92f-8cd0fc5adc0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df9-1a9c-f92f-8cd0fc5adc0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df9-1a9c-f92f-8cd0fc5adc0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df9-1a9c-f92f-8cd0fc5adc0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df9-1a9c-f92f-8cd0fc5adc0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df9-1a9c-f92f-8cd0fc5adc0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df9-1a9c-f92f-8cd0fc5adc0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df9-1a9c-f92f-8cd0fc5adc0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df9-1a9c-f92f-8cd0fc5adc0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df9-1a9c-f92f-8cd0fc5adc0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df9-1a9c-f92f-8cd0fc5adc0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36.26331738342467</c:v>
                </c:pt>
                <c:pt idx="1">
                  <c:v>48.77554366093198</c:v>
                </c:pt>
                <c:pt idx="2">
                  <c:v>70.21432869175572</c:v>
                </c:pt>
                <c:pt idx="3">
                  <c:v>54.949902096384825</c:v>
                </c:pt>
                <c:pt idx="4">
                  <c:v>63.242107114210626</c:v>
                </c:pt>
                <c:pt idx="5">
                  <c:v>42.66880186525589</c:v>
                </c:pt>
                <c:pt idx="6">
                  <c:v>62.56687910367206</c:v>
                </c:pt>
                <c:pt idx="7">
                  <c:v>56.50536194168286</c:v>
                </c:pt>
                <c:pt idx="8">
                  <c:v>48.44410469657794</c:v>
                </c:pt>
                <c:pt idx="9">
                  <c:v>60.26070691678134</c:v>
                </c:pt>
                <c:pt idx="10">
                  <c:v>65.46227601020837</c:v>
                </c:pt>
                <c:pt idx="11">
                  <c:v>56.81878743980312</c:v>
                </c:pt>
                <c:pt idx="12">
                  <c:v>58.93296178066279</c:v>
                </c:pt>
                <c:pt idx="13">
                  <c:v>44.272604123813075</c:v>
                </c:pt>
                <c:pt idx="14">
                  <c:v>30.6687056288855</c:v>
                </c:pt>
                <c:pt idx="15">
                  <c:v>55.52745672987123</c:v>
                </c:pt>
                <c:pt idx="16">
                  <c:v>63.34206501811784</c:v>
                </c:pt>
                <c:pt idx="17">
                  <c:v>25.497899363839746</c:v>
                </c:pt>
                <c:pt idx="18">
                  <c:v>39.918324320413085</c:v>
                </c:pt>
                <c:pt idx="19">
                  <c:v>75.8788129660545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79.68617717497145</c:v>
                </c:pt>
                <c:pt idx="1">
                  <c:v>66.18742475477096</c:v>
                </c:pt>
                <c:pt idx="2">
                  <c:v>59.58358985877616</c:v>
                </c:pt>
                <c:pt idx="3">
                  <c:v>58.51354704799993</c:v>
                </c:pt>
                <c:pt idx="4">
                  <c:v>57.578926329205686</c:v>
                </c:pt>
                <c:pt idx="5">
                  <c:v>56.963842672298526</c:v>
                </c:pt>
                <c:pt idx="6">
                  <c:v>56.17628561033776</c:v>
                </c:pt>
                <c:pt idx="7">
                  <c:v>54.95049449357069</c:v>
                </c:pt>
                <c:pt idx="8">
                  <c:v>54.753950563807265</c:v>
                </c:pt>
                <c:pt idx="9">
                  <c:v>54.44692163770404</c:v>
                </c:pt>
                <c:pt idx="10">
                  <c:v>53.04905353559566</c:v>
                </c:pt>
                <c:pt idx="11">
                  <c:v>52.738878474827466</c:v>
                </c:pt>
                <c:pt idx="12">
                  <c:v>52.10862407798812</c:v>
                </c:pt>
                <c:pt idx="13">
                  <c:v>51.80836131661016</c:v>
                </c:pt>
                <c:pt idx="14">
                  <c:v>51.21790107839941</c:v>
                </c:pt>
                <c:pt idx="15">
                  <c:v>50.19227013324333</c:v>
                </c:pt>
                <c:pt idx="16">
                  <c:v>48.52635098851563</c:v>
                </c:pt>
                <c:pt idx="17">
                  <c:v>48.43596545360276</c:v>
                </c:pt>
                <c:pt idx="18">
                  <c:v>47.548103616683065</c:v>
                </c:pt>
                <c:pt idx="19">
                  <c:v>47.0379367404782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media/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0.xml"/>
		</Relationships>
</file>

<file path=ppt/notesSlides/_rels/notesSlide1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1.xml"/>
		</Relationships>
</file>

<file path=ppt/notesSlides/_rels/notesSlide1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2.xml"/>
		</Relationships>
</file>

<file path=ppt/notesSlides/_rels/notesSlide1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3.xml"/>
		</Relationships>
</file>

<file path=ppt/notesSlides/_rels/notesSlide1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4.xml"/>
		</Relationships>
</file>

<file path=ppt/notesSlides/_rels/notesSlide1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5.xml"/>
		</Relationships>
</file>

<file path=ppt/notesSlides/_rels/notesSlide1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6.xml"/>
		</Relationships>
</file>

<file path=ppt/notesSlides/_rels/notesSlide1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7.xml"/>
		</Relationships>
</file>

<file path=ppt/notesSlides/_rels/notesSlide1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8.xml"/>
		</Relationships>
</file>

<file path=ppt/notesSlides/_rels/notesSlide1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9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0.xml"/>
		</Relationships>
</file>

<file path=ppt/notesSlides/_rels/notesSlide1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1.xml"/>
		</Relationships>
</file>

<file path=ppt/notesSlides/_rels/notesSlide1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2.xml"/>
		</Relationships>
</file>

<file path=ppt/notesSlides/_rels/notesSlide1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3.xml"/>
		</Relationships>
</file>

<file path=ppt/notesSlides/_rels/notesSlide1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4.xml"/>
		</Relationships>
</file>

<file path=ppt/notesSlides/_rels/notesSlide1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5.xml"/>
		</Relationships>
</file>

<file path=ppt/notesSlides/_rels/notesSlide1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6.xml"/>
		</Relationships>
</file>

<file path=ppt/notesSlides/_rels/notesSlide1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7.xml"/>
		</Relationships>
</file>

<file path=ppt/notesSlides/_rels/notesSlide1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8.xml"/>
		</Relationships>
</file>

<file path=ppt/notesSlides/_rels/notesSlide1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9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0.xml"/>
		</Relationships>
</file>

<file path=ppt/notesSlides/_rels/notesSlide1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1.xml"/>
		</Relationships>
</file>

<file path=ppt/notesSlides/_rels/notesSlide1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2.xml"/>
		</Relationships>
</file>

<file path=ppt/notesSlides/_rels/notesSlide1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3.xml"/>
		</Relationships>
</file>

<file path=ppt/notesSlides/_rels/notesSlide1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4.xml"/>
		</Relationships>
</file>

<file path=ppt/notesSlides/_rels/notesSlide1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5.xml"/>
		</Relationships>
</file>

<file path=ppt/notesSlides/_rels/notesSlide1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6.xml"/>
		</Relationships>
</file>

<file path=ppt/notesSlides/_rels/notesSlide1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7.xml"/>
		</Relationships>
</file>

<file path=ppt/notesSlides/_rels/notesSlide1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8.xml"/>
		</Relationships>
</file>

<file path=ppt/notesSlides/_rels/notesSlide1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9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0.xml"/>
		</Relationships>
</file>

<file path=ppt/notesSlides/_rels/notesSlide1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1.xml"/>
		</Relationships>
</file>

<file path=ppt/notesSlides/_rels/notesSlide1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2.xml"/>
		</Relationships>
</file>

<file path=ppt/notesSlides/_rels/notesSlide1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3.xml"/>
		</Relationships>
</file>

<file path=ppt/notesSlides/_rels/notesSlide1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4.xml"/>
		</Relationships>
</file>

<file path=ppt/notesSlides/_rels/notesSlide1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5.xml"/>
		</Relationships>
</file>

<file path=ppt/notesSlides/_rels/notesSlide1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6.xml"/>
		</Relationships>
</file>

<file path=ppt/notesSlides/_rels/notesSlide1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7.xml"/>
		</Relationships>
</file>

<file path=ppt/notesSlides/_rels/notesSlide1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8.xml"/>
		</Relationships>
</file>

<file path=ppt/notesSlides/_rels/notesSlide1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9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0.xml"/>
		</Relationships>
</file>

<file path=ppt/notesSlides/_rels/notesSlide1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1.xml"/>
		</Relationships>
</file>

<file path=ppt/notesSlides/_rels/notesSlide1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2.xml"/>
		</Relationships>
</file>

<file path=ppt/notesSlides/_rels/notesSlide1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3.xml"/>
		</Relationships>
</file>

<file path=ppt/notesSlides/_rels/notesSlide1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4.xml"/>
		</Relationships>
</file>

<file path=ppt/notesSlides/_rels/notesSlide1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5.xml"/>
		</Relationships>
</file>

<file path=ppt/notesSlides/_rels/notesSlide1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6.xml"/>
		</Relationships>
</file>

<file path=ppt/notesSlides/_rels/notesSlide1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7.xml"/>
		</Relationships>
</file>

<file path=ppt/notesSlides/_rels/notesSlide1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8.xml"/>
		</Relationships>
</file>

<file path=ppt/notesSlides/_rels/notesSlide1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9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0.xml"/>
		</Relationships>
</file>

<file path=ppt/notesSlides/_rels/notesSlide1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1.xml"/>
		</Relationships>
</file>

<file path=ppt/notesSlides/_rels/notesSlide1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2.xml"/>
		</Relationships>
</file>

<file path=ppt/notesSlides/_rels/notesSlide1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3.xml"/>
		</Relationships>
</file>

<file path=ppt/notesSlides/_rels/notesSlide1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4.xml"/>
		</Relationships>
</file>

<file path=ppt/notesSlides/_rels/notesSlide1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5.xml"/>
		</Relationships>
</file>

<file path=ppt/notesSlides/_rels/notesSlide1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6.xml"/>
		</Relationships>
</file>

<file path=ppt/notesSlides/_rels/notesSlide1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7.xml"/>
		</Relationships>
</file>

<file path=ppt/notesSlides/_rels/notesSlide1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8.xml"/>
		</Relationships>
</file>

<file path=ppt/notesSlides/_rels/notesSlide1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9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0.xml"/>
		</Relationships>
</file>

<file path=ppt/notesSlides/_rels/notesSlide1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1.xml"/>
		</Relationships>
</file>

<file path=ppt/notesSlides/_rels/notesSlide1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2.xml"/>
		</Relationships>
</file>

<file path=ppt/notesSlides/_rels/notesSlide1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3.xml"/>
		</Relationships>
</file>

<file path=ppt/notesSlides/_rels/notesSlide1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4.xml"/>
		</Relationships>
</file>

<file path=ppt/notesSlides/_rels/notesSlide1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5.xml"/>
		</Relationships>
</file>

<file path=ppt/notesSlides/_rels/notesSlide1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6.xml"/>
		</Relationships>
</file>

<file path=ppt/notesSlides/_rels/notesSlide1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7.xml"/>
		</Relationships>
</file>

<file path=ppt/notesSlides/_rels/notesSlide1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8.xml"/>
		</Relationships>
</file>

<file path=ppt/notesSlides/_rels/notesSlide1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9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0.xml"/>
		</Relationships>
</file>

<file path=ppt/notesSlides/_rels/notesSlide1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1.xml"/>
		</Relationships>
</file>

<file path=ppt/notesSlides/_rels/notesSlide1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2.xml"/>
		</Relationships>
</file>

<file path=ppt/notesSlides/_rels/notesSlide1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3.xml"/>
		</Relationships>
</file>

<file path=ppt/notesSlides/_rels/notesSlide1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4.xml"/>
		</Relationships>
</file>

<file path=ppt/notesSlides/_rels/notesSlide1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5.xml"/>
		</Relationships>
</file>

<file path=ppt/notesSlides/_rels/notesSlide1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6.xml"/>
		</Relationships>
</file>

<file path=ppt/notesSlides/_rels/notesSlide1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7.xml"/>
		</Relationships>
</file>

<file path=ppt/notesSlides/_rels/notesSlide1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8.xml"/>
		</Relationships>
</file>

<file path=ppt/notesSlides/_rels/notesSlide1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9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0.xml"/>
		</Relationships>
</file>

<file path=ppt/notesSlides/_rels/notesSlide1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1.xml"/>
		</Relationships>
</file>

<file path=ppt/notesSlides/_rels/notesSlide1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2.xml"/>
		</Relationships>
</file>

<file path=ppt/notesSlides/_rels/notesSlide1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3.xml"/>
		</Relationships>
</file>

<file path=ppt/notesSlides/_rels/notesSlide1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4.xml"/>
		</Relationships>
</file>

<file path=ppt/notesSlides/_rels/notesSlide1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5.xml"/>
		</Relationships>
</file>

<file path=ppt/notesSlides/_rels/notesSlide1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6.xml"/>
		</Relationships>
</file>

<file path=ppt/notesSlides/_rels/notesSlide1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7.xml"/>
		</Relationships>
</file>

<file path=ppt/notesSlides/_rels/notesSlide1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8.xml"/>
		</Relationships>
</file>

<file path=ppt/notesSlides/_rels/notesSlide1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9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1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0.xml"/>
		</Relationships>
</file>

<file path=ppt/notesSlides/_rels/notesSlide1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1.xml"/>
		</Relationships>
</file>

<file path=ppt/notesSlides/_rels/notesSlide1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2.xml"/>
		</Relationships>
</file>

<file path=ppt/notesSlides/_rels/notesSlide1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3.xml"/>
		</Relationships>
</file>

<file path=ppt/notesSlides/_rels/notesSlide1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4.xml"/>
		</Relationships>
</file>

<file path=ppt/notesSlides/_rels/notesSlide1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5.xml"/>
		</Relationships>
</file>

<file path=ppt/notesSlides/_rels/notesSlide1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6.xml"/>
		</Relationships>
</file>

<file path=ppt/notesSlides/_rels/notesSlide1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7.xml"/>
		</Relationships>
</file>

<file path=ppt/notesSlides/_rels/notesSlide1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8.xml"/>
		</Relationships>
</file>

<file path=ppt/notesSlides/_rels/notesSlide1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0.xml"/>
		</Relationships>
</file>

<file path=ppt/notesSlides/_rels/notesSlide2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1.xml"/>
		</Relationships>
</file>

<file path=ppt/notesSlides/_rels/notesSlide2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2.xml"/>
		</Relationships>
</file>

<file path=ppt/notesSlides/_rels/notesSlide2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3.xml"/>
		</Relationships>
</file>

<file path=ppt/notesSlides/_rels/notesSlide2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4.xml"/>
		</Relationships>
</file>

<file path=ppt/notesSlides/_rels/notesSlide2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5.xml"/>
		</Relationships>
</file>

<file path=ppt/notesSlides/_rels/notesSlide2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6.xml"/>
		</Relationships>
</file>

<file path=ppt/notesSlides/_rels/notesSlide2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7.xml"/>
		</Relationships>
</file>

<file path=ppt/notesSlides/_rels/notesSlide2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8.xml"/>
		</Relationships>
</file>

<file path=ppt/notesSlides/_rels/notesSlide2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9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0.xml"/>
		</Relationships>
</file>

<file path=ppt/notesSlides/_rels/notesSlide2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1.xml"/>
		</Relationships>
</file>

<file path=ppt/notesSlides/_rels/notesSlide2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2.xml"/>
		</Relationships>
</file>

<file path=ppt/notesSlides/_rels/notesSlide2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3.xml"/>
		</Relationships>
</file>

<file path=ppt/notesSlides/_rels/notesSlide2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4.xml"/>
		</Relationships>
</file>

<file path=ppt/notesSlides/_rels/notesSlide2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5.xml"/>
		</Relationships>
</file>

<file path=ppt/notesSlides/_rels/notesSlide2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6.xml"/>
		</Relationships>
</file>

<file path=ppt/notesSlides/_rels/notesSlide2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7.xml"/>
		</Relationships>
</file>

<file path=ppt/notesSlides/_rels/notesSlide2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8.xml"/>
		</Relationships>
</file>

<file path=ppt/notesSlides/_rels/notesSlide2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9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0.xml"/>
		</Relationships>
</file>

<file path=ppt/notesSlides/_rels/notesSlide2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1.xml"/>
		</Relationships>
</file>

<file path=ppt/notesSlides/_rels/notesSlide2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2.xml"/>
		</Relationships>
</file>

<file path=ppt/notesSlides/_rels/notesSlide2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3.xml"/>
		</Relationships>
</file>

<file path=ppt/notesSlides/_rels/notesSlide2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4.xml"/>
		</Relationships>
</file>

<file path=ppt/notesSlides/_rels/notesSlide2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5.xml"/>
		</Relationships>
</file>

<file path=ppt/notesSlides/_rels/notesSlide2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6.xml"/>
		</Relationships>
</file>

<file path=ppt/notesSlides/_rels/notesSlide2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7.xml"/>
		</Relationships>
</file>

<file path=ppt/notesSlides/_rels/notesSlide2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8.xml"/>
		</Relationships>
</file>

<file path=ppt/notesSlides/_rels/notesSlide2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9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0.xml"/>
		</Relationships>
</file>

<file path=ppt/notesSlides/_rels/notesSlide2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1.xml"/>
		</Relationships>
</file>

<file path=ppt/notesSlides/_rels/notesSlide2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2.xml"/>
		</Relationships>
</file>

<file path=ppt/notesSlides/_rels/notesSlide2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3.xml"/>
		</Relationships>
</file>

<file path=ppt/notesSlides/_rels/notesSlide2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4.xml"/>
		</Relationships>
</file>

<file path=ppt/notesSlides/_rels/notesSlide2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5.xml"/>
		</Relationships>
</file>

<file path=ppt/notesSlides/_rels/notesSlide2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6.xml"/>
		</Relationships>
</file>

<file path=ppt/notesSlides/_rels/notesSlide2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7.xml"/>
		</Relationships>
</file>

<file path=ppt/notesSlides/_rels/notesSlide2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8.xml"/>
		</Relationships>
</file>

<file path=ppt/notesSlides/_rels/notesSlide2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9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0.xml"/>
		</Relationships>
</file>

<file path=ppt/notesSlides/_rels/notesSlide2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1.xml"/>
		</Relationships>
</file>

<file path=ppt/notesSlides/_rels/notesSlide2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2.xml"/>
		</Relationships>
</file>

<file path=ppt/notesSlides/_rels/notesSlide2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3.xml"/>
		</Relationships>
</file>

<file path=ppt/notesSlides/_rels/notesSlide2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4.xml"/>
		</Relationships>
</file>

<file path=ppt/notesSlides/_rels/notesSlide2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5.xml"/>
		</Relationships>
</file>

<file path=ppt/notesSlides/_rels/notesSlide2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6.xml"/>
		</Relationships>
</file>

<file path=ppt/notesSlides/_rels/notesSlide2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7.xml"/>
		</Relationships>
</file>

<file path=ppt/notesSlides/_rels/notesSlide2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8.xml"/>
		</Relationships>
</file>

<file path=ppt/notesSlides/_rels/notesSlide2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9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0.xml"/>
		</Relationships>
</file>

<file path=ppt/notesSlides/_rels/notesSlide2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1.xml"/>
		</Relationships>
</file>

<file path=ppt/notesSlides/_rels/notesSlide2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2.xml"/>
		</Relationships>
</file>

<file path=ppt/notesSlides/_rels/notesSlide2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3.xml"/>
		</Relationships>
</file>

<file path=ppt/notesSlides/_rels/notesSlide2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4.xml"/>
		</Relationships>
</file>

<file path=ppt/notesSlides/_rels/notesSlide2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5.xml"/>
		</Relationships>
</file>

<file path=ppt/notesSlides/_rels/notesSlide2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6.xml"/>
		</Relationships>
</file>

<file path=ppt/notesSlides/_rels/notesSlide2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7.xml"/>
		</Relationships>
</file>

<file path=ppt/notesSlides/_rels/notesSlide2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8.xml"/>
		</Relationships>
</file>

<file path=ppt/notesSlides/_rels/notesSlide2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9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0.xml"/>
		</Relationships>
</file>

<file path=ppt/notesSlides/_rels/notesSlide2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1.xml"/>
		</Relationships>
</file>

<file path=ppt/notesSlides/_rels/notesSlide2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2.xml"/>
		</Relationships>
</file>

<file path=ppt/notesSlides/_rels/notesSlide2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3.xml"/>
		</Relationships>
</file>

<file path=ppt/notesSlides/_rels/notesSlide2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4.xml"/>
		</Relationships>
</file>

<file path=ppt/notesSlides/_rels/notesSlide2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5.xml"/>
		</Relationships>
</file>

<file path=ppt/notesSlides/_rels/notesSlide2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6.xml"/>
		</Relationships>
</file>

<file path=ppt/notesSlides/_rels/notesSlide2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7.xml"/>
		</Relationships>
</file>

<file path=ppt/notesSlides/_rels/notesSlide2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8.xml"/>
		</Relationships>
</file>

<file path=ppt/notesSlides/_rels/notesSlide2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9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0.xml"/>
		</Relationships>
</file>

<file path=ppt/notesSlides/_rels/notesSlide2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1.xml"/>
		</Relationships>
</file>

<file path=ppt/notesSlides/_rels/notesSlide2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2.xml"/>
		</Relationships>
</file>

<file path=ppt/notesSlides/_rels/notesSlide2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3.xml"/>
		</Relationships>
</file>

<file path=ppt/notesSlides/_rels/notesSlide2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4.xml"/>
		</Relationships>
</file>

<file path=ppt/notesSlides/_rels/notesSlide2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5.xml"/>
		</Relationships>
</file>

<file path=ppt/notesSlides/_rels/notesSlide2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6.xml"/>
		</Relationships>
</file>

<file path=ppt/notesSlides/_rels/notesSlide2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7.xml"/>
		</Relationships>
</file>

<file path=ppt/notesSlides/_rels/notesSlide2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8.xml"/>
		</Relationships>
</file>

<file path=ppt/notesSlides/_rels/notesSlide2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9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0.xml"/>
		</Relationships>
</file>

<file path=ppt/notesSlides/_rels/notesSlide2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1.xml"/>
		</Relationships>
</file>

<file path=ppt/notesSlides/_rels/notesSlide2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2.xml"/>
		</Relationships>
</file>

<file path=ppt/notesSlides/_rels/notesSlide2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3.xml"/>
		</Relationships>
</file>

<file path=ppt/notesSlides/_rels/notesSlide2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4.xml"/>
		</Relationships>
</file>

<file path=ppt/notesSlides/_rels/notesSlide2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5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.xml"/>
		</Relationships>
</file>

<file path=ppt/notesSlides/_rels/notesSlide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.xml"/>
		</Relationships>
</file>

<file path=ppt/notesSlides/_rels/notesSlide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.xml"/>
		</Relationships>
</file>

<file path=ppt/notesSlides/_rels/notesSlide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.xml"/>
		</Relationships>
</file>

<file path=ppt/notesSlides/_rels/notesSlide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.xml"/>
		</Relationships>
</file>

<file path=ppt/notesSlides/_rels/notesSlide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.xml"/>
		</Relationships>
</file>

<file path=ppt/notesSlides/_rels/notesSlide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1.xml"/>
		</Relationships>
</file>

<file path=ppt/notesSlides/_rels/notesSlide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2.xml"/>
		</Relationships>
</file>

<file path=ppt/notesSlides/_rels/notesSlide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3.xml"/>
		</Relationships>
</file>

<file path=ppt/notesSlides/_rels/notesSlide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4.xml"/>
		</Relationships>
</file>

<file path=ppt/notesSlides/_rels/notesSlide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5.xml"/>
		</Relationships>
</file>

<file path=ppt/notesSlides/_rels/notesSlide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6.xml"/>
		</Relationships>
</file>

<file path=ppt/notesSlides/_rels/notesSlide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7.xml"/>
		</Relationships>
</file>

<file path=ppt/notesSlides/_rels/notesSlide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8.xml"/>
		</Relationships>
</file>

<file path=ppt/notesSlides/_rels/notesSlide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9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0.xml"/>
		</Relationships>
</file>

<file path=ppt/notesSlides/_rels/notesSlide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1.xml"/>
		</Relationships>
</file>

<file path=ppt/notesSlides/_rels/notesSlide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2.xml"/>
		</Relationships>
</file>

<file path=ppt/notesSlides/_rels/notesSlide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3.xml"/>
		</Relationships>
</file>

<file path=ppt/notesSlides/_rels/notesSlide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4.xml"/>
		</Relationships>
</file>

<file path=ppt/notesSlides/_rels/notesSlide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5.xml"/>
		</Relationships>
</file>

<file path=ppt/notesSlides/_rels/notesSlide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6.xml"/>
		</Relationships>
</file>

<file path=ppt/notesSlides/_rels/notesSlide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7.xml"/>
		</Relationships>
</file>

<file path=ppt/notesSlides/_rels/notesSlide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8.xml"/>
		</Relationships>
</file>

<file path=ppt/notesSlides/_rels/notesSlide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9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0.xml"/>
		</Relationships>
</file>

<file path=ppt/notesSlides/_rels/notesSlide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1.xml"/>
		</Relationships>
</file>

<file path=ppt/notesSlides/_rels/notesSlide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2.xml"/>
		</Relationships>
</file>

<file path=ppt/notesSlides/_rels/notesSlide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3.xml"/>
		</Relationships>
</file>

<file path=ppt/notesSlides/_rels/notesSlide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4.xml"/>
		</Relationships>
</file>

<file path=ppt/notesSlides/_rels/notesSlide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5.xml"/>
		</Relationships>
</file>

<file path=ppt/notesSlides/_rels/notesSlide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6.xml"/>
		</Relationships>
</file>

<file path=ppt/notesSlides/_rels/notesSlide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7.xml"/>
		</Relationships>
</file>

<file path=ppt/notesSlides/_rels/notesSlide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8.xml"/>
		</Relationships>
</file>

<file path=ppt/notesSlides/_rels/notesSlide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9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0.xml"/>
		</Relationships>
</file>

<file path=ppt/notesSlides/_rels/notesSlide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1.xml"/>
		</Relationships>
</file>

<file path=ppt/notesSlides/_rels/notesSlide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2.xml"/>
		</Relationships>
</file>

<file path=ppt/notesSlides/_rels/notesSlide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3.xml"/>
		</Relationships>
</file>

<file path=ppt/notesSlides/_rels/notesSlide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4.xml"/>
		</Relationships>
</file>

<file path=ppt/notesSlides/_rels/notesSlide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5.xml"/>
		</Relationships>
</file>

<file path=ppt/notesSlides/_rels/notesSlide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6.xml"/>
		</Relationships>
</file>

<file path=ppt/notesSlides/_rels/notesSlide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7.xml"/>
		</Relationships>
</file>

<file path=ppt/notesSlides/_rels/notesSlide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8.xml"/>
		</Relationships>
</file>

<file path=ppt/notesSlides/_rels/notesSlide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9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0.xml"/>
		</Relationships>
</file>

<file path=ppt/notesSlides/_rels/notesSlide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1.xml"/>
		</Relationships>
</file>

<file path=ppt/notesSlides/_rels/notesSlide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2.xml"/>
		</Relationships>
</file>

<file path=ppt/notesSlides/_rels/notesSlide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3.xml"/>
		</Relationships>
</file>

<file path=ppt/notesSlides/_rels/notesSlide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4.xml"/>
		</Relationships>
</file>

<file path=ppt/notesSlides/_rels/notesSlide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5.xml"/>
		</Relationships>
</file>

<file path=ppt/notesSlides/_rels/notesSlide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6.xml"/>
		</Relationships>
</file>

<file path=ppt/notesSlides/_rels/notesSlide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7.xml"/>
		</Relationships>
</file>

<file path=ppt/notesSlides/_rels/notesSlide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8.xml"/>
		</Relationships>
</file>

<file path=ppt/notesSlides/_rels/notesSlide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9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_rels/notesSlide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0.xml"/>
		</Relationships>
</file>

<file path=ppt/notesSlides/_rels/notesSlide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1.xml"/>
		</Relationships>
</file>

<file path=ppt/notesSlides/_rels/notesSlide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2.xml"/>
		</Relationships>
</file>

<file path=ppt/notesSlides/_rels/notesSlide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3.xml"/>
		</Relationships>
</file>

<file path=ppt/notesSlides/_rels/notesSlide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4.xml"/>
		</Relationships>
</file>

<file path=ppt/notesSlides/_rels/notesSlide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5.xml"/>
		</Relationships>
</file>

<file path=ppt/notesSlides/_rels/notesSlide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6.xml"/>
		</Relationships>
</file>

<file path=ppt/notesSlides/_rels/notesSlide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7.xml"/>
		</Relationships>
</file>

<file path=ppt/notesSlides/_rels/notesSlide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8.xml"/>
		</Relationships>
</file>

<file path=ppt/notesSlides/_rels/notesSlide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2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0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3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1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3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3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3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3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4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3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5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3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6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3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7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8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0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1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3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4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5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6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7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8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0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1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3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4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5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6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7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8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0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1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3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4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5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6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7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8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0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1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3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4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5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6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7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8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0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1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2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3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4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5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6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7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8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8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8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8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0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9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1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9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2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9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3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9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4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9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5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9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6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9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7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9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8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9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9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0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0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1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0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2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0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3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0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4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0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5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0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6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0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7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0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8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0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0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0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1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2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3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4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5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6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7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8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0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1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2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3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4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5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6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7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8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3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2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0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3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1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3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2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3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3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3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4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3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5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3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6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3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7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8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0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1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2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3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4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5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6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7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8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0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1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2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3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4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5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6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7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8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0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1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2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3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4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5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6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7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8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0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1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2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3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4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5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6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7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8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0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1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2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3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4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5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6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7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8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8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8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8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0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9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1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9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2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9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3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9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4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9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5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9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6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9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7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9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8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9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9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0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0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1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0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2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0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3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0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4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0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5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0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6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0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7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0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8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0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0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0.xml"/></Relationships>
</file>

<file path=ppt/slides/_rels/slide28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1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2.xml"/></Relationships>
</file>

<file path=ppt/slides/_rels/slide28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3.xml"/></Relationships>
</file>

<file path=ppt/slides/_rels/slide28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4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3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3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3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8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8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8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3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8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0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9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9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9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9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9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9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9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9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8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9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3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9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0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0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0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0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3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0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4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0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5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0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0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7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0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8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0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0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0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3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4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5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6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7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8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0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3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4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5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6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7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8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0" y="0"/>
            <a:ext cx="6858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dirty="0">
                <a:solidFill>
                  <a:srgbClr val="000000"/>
                </a:solidFill>
              </a:rPr>
              <a:t>量化报告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285</Slides>
  <Notes>285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285</vt:i4>
      </vt:variant>
    </vt:vector>
  </HeadingPairs>
  <TitlesOfParts>
    <vt:vector size="28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  <vt:lpstr>Slide 43</vt:lpstr>
      <vt:lpstr>Slide 44</vt:lpstr>
      <vt:lpstr>Slide 45</vt:lpstr>
      <vt:lpstr>Slide 46</vt:lpstr>
      <vt:lpstr>Slide 47</vt:lpstr>
      <vt:lpstr>Slide 48</vt:lpstr>
      <vt:lpstr>Slide 49</vt:lpstr>
      <vt:lpstr>Slide 50</vt:lpstr>
      <vt:lpstr>Slide 51</vt:lpstr>
      <vt:lpstr>Slide 52</vt:lpstr>
      <vt:lpstr>Slide 53</vt:lpstr>
      <vt:lpstr>Slide 54</vt:lpstr>
      <vt:lpstr>Slide 55</vt:lpstr>
      <vt:lpstr>Slide 56</vt:lpstr>
      <vt:lpstr>Slide 57</vt:lpstr>
      <vt:lpstr>Slide 58</vt:lpstr>
      <vt:lpstr>Slide 59</vt:lpstr>
      <vt:lpstr>Slide 60</vt:lpstr>
      <vt:lpstr>Slide 61</vt:lpstr>
      <vt:lpstr>Slide 62</vt:lpstr>
      <vt:lpstr>Slide 63</vt:lpstr>
      <vt:lpstr>Slide 64</vt:lpstr>
      <vt:lpstr>Slide 65</vt:lpstr>
      <vt:lpstr>Slide 66</vt:lpstr>
      <vt:lpstr>Slide 67</vt:lpstr>
      <vt:lpstr>Slide 68</vt:lpstr>
      <vt:lpstr>Slide 69</vt:lpstr>
      <vt:lpstr>Slide 70</vt:lpstr>
      <vt:lpstr>Slide 71</vt:lpstr>
      <vt:lpstr>Slide 72</vt:lpstr>
      <vt:lpstr>Slide 73</vt:lpstr>
      <vt:lpstr>Slide 74</vt:lpstr>
      <vt:lpstr>Slide 75</vt:lpstr>
      <vt:lpstr>Slide 76</vt:lpstr>
      <vt:lpstr>Slide 77</vt:lpstr>
      <vt:lpstr>Slide 78</vt:lpstr>
      <vt:lpstr>Slide 79</vt:lpstr>
      <vt:lpstr>Slide 80</vt:lpstr>
      <vt:lpstr>Slide 81</vt:lpstr>
      <vt:lpstr>Slide 82</vt:lpstr>
      <vt:lpstr>Slide 83</vt:lpstr>
      <vt:lpstr>Slide 84</vt:lpstr>
      <vt:lpstr>Slide 85</vt:lpstr>
      <vt:lpstr>Slide 86</vt:lpstr>
      <vt:lpstr>Slide 87</vt:lpstr>
      <vt:lpstr>Slide 88</vt:lpstr>
      <vt:lpstr>Slide 89</vt:lpstr>
      <vt:lpstr>Slide 90</vt:lpstr>
      <vt:lpstr>Slide 91</vt:lpstr>
      <vt:lpstr>Slide 92</vt:lpstr>
      <vt:lpstr>Slide 93</vt:lpstr>
      <vt:lpstr>Slide 94</vt:lpstr>
      <vt:lpstr>Slide 95</vt:lpstr>
      <vt:lpstr>Slide 96</vt:lpstr>
      <vt:lpstr>Slide 97</vt:lpstr>
      <vt:lpstr>Slide 98</vt:lpstr>
      <vt:lpstr>Slide 99</vt:lpstr>
      <vt:lpstr>Slide 100</vt:lpstr>
      <vt:lpstr>Slide 101</vt:lpstr>
      <vt:lpstr>Slide 102</vt:lpstr>
      <vt:lpstr>Slide 103</vt:lpstr>
      <vt:lpstr>Slide 104</vt:lpstr>
      <vt:lpstr>Slide 105</vt:lpstr>
      <vt:lpstr>Slide 106</vt:lpstr>
      <vt:lpstr>Slide 107</vt:lpstr>
      <vt:lpstr>Slide 108</vt:lpstr>
      <vt:lpstr>Slide 109</vt:lpstr>
      <vt:lpstr>Slide 110</vt:lpstr>
      <vt:lpstr>Slide 111</vt:lpstr>
      <vt:lpstr>Slide 112</vt:lpstr>
      <vt:lpstr>Slide 113</vt:lpstr>
      <vt:lpstr>Slide 114</vt:lpstr>
      <vt:lpstr>Slide 115</vt:lpstr>
      <vt:lpstr>Slide 116</vt:lpstr>
      <vt:lpstr>Slide 117</vt:lpstr>
      <vt:lpstr>Slide 118</vt:lpstr>
      <vt:lpstr>Slide 119</vt:lpstr>
      <vt:lpstr>Slide 120</vt:lpstr>
      <vt:lpstr>Slide 121</vt:lpstr>
      <vt:lpstr>Slide 122</vt:lpstr>
      <vt:lpstr>Slide 123</vt:lpstr>
      <vt:lpstr>Slide 124</vt:lpstr>
      <vt:lpstr>Slide 125</vt:lpstr>
      <vt:lpstr>Slide 126</vt:lpstr>
      <vt:lpstr>Slide 127</vt:lpstr>
      <vt:lpstr>Slide 128</vt:lpstr>
      <vt:lpstr>Slide 129</vt:lpstr>
      <vt:lpstr>Slide 130</vt:lpstr>
      <vt:lpstr>Slide 131</vt:lpstr>
      <vt:lpstr>Slide 132</vt:lpstr>
      <vt:lpstr>Slide 133</vt:lpstr>
      <vt:lpstr>Slide 134</vt:lpstr>
      <vt:lpstr>Slide 135</vt:lpstr>
      <vt:lpstr>Slide 136</vt:lpstr>
      <vt:lpstr>Slide 137</vt:lpstr>
      <vt:lpstr>Slide 138</vt:lpstr>
      <vt:lpstr>Slide 139</vt:lpstr>
      <vt:lpstr>Slide 140</vt:lpstr>
      <vt:lpstr>Slide 141</vt:lpstr>
      <vt:lpstr>Slide 142</vt:lpstr>
      <vt:lpstr>Slide 143</vt:lpstr>
      <vt:lpstr>Slide 144</vt:lpstr>
      <vt:lpstr>Slide 145</vt:lpstr>
      <vt:lpstr>Slide 146</vt:lpstr>
      <vt:lpstr>Slide 147</vt:lpstr>
      <vt:lpstr>Slide 148</vt:lpstr>
      <vt:lpstr>Slide 149</vt:lpstr>
      <vt:lpstr>Slide 150</vt:lpstr>
      <vt:lpstr>Slide 151</vt:lpstr>
      <vt:lpstr>Slide 152</vt:lpstr>
      <vt:lpstr>Slide 153</vt:lpstr>
      <vt:lpstr>Slide 154</vt:lpstr>
      <vt:lpstr>Slide 155</vt:lpstr>
      <vt:lpstr>Slide 156</vt:lpstr>
      <vt:lpstr>Slide 157</vt:lpstr>
      <vt:lpstr>Slide 158</vt:lpstr>
      <vt:lpstr>Slide 159</vt:lpstr>
      <vt:lpstr>Slide 160</vt:lpstr>
      <vt:lpstr>Slide 161</vt:lpstr>
      <vt:lpstr>Slide 162</vt:lpstr>
      <vt:lpstr>Slide 163</vt:lpstr>
      <vt:lpstr>Slide 164</vt:lpstr>
      <vt:lpstr>Slide 165</vt:lpstr>
      <vt:lpstr>Slide 166</vt:lpstr>
      <vt:lpstr>Slide 167</vt:lpstr>
      <vt:lpstr>Slide 168</vt:lpstr>
      <vt:lpstr>Slide 169</vt:lpstr>
      <vt:lpstr>Slide 170</vt:lpstr>
      <vt:lpstr>Slide 171</vt:lpstr>
      <vt:lpstr>Slide 172</vt:lpstr>
      <vt:lpstr>Slide 173</vt:lpstr>
      <vt:lpstr>Slide 174</vt:lpstr>
      <vt:lpstr>Slide 175</vt:lpstr>
      <vt:lpstr>Slide 176</vt:lpstr>
      <vt:lpstr>Slide 177</vt:lpstr>
      <vt:lpstr>Slide 178</vt:lpstr>
      <vt:lpstr>Slide 179</vt:lpstr>
      <vt:lpstr>Slide 180</vt:lpstr>
      <vt:lpstr>Slide 181</vt:lpstr>
      <vt:lpstr>Slide 182</vt:lpstr>
      <vt:lpstr>Slide 183</vt:lpstr>
      <vt:lpstr>Slide 184</vt:lpstr>
      <vt:lpstr>Slide 185</vt:lpstr>
      <vt:lpstr>Slide 186</vt:lpstr>
      <vt:lpstr>Slide 187</vt:lpstr>
      <vt:lpstr>Slide 188</vt:lpstr>
      <vt:lpstr>Slide 189</vt:lpstr>
      <vt:lpstr>Slide 190</vt:lpstr>
      <vt:lpstr>Slide 191</vt:lpstr>
      <vt:lpstr>Slide 192</vt:lpstr>
      <vt:lpstr>Slide 193</vt:lpstr>
      <vt:lpstr>Slide 194</vt:lpstr>
      <vt:lpstr>Slide 195</vt:lpstr>
      <vt:lpstr>Slide 196</vt:lpstr>
      <vt:lpstr>Slide 197</vt:lpstr>
      <vt:lpstr>Slide 198</vt:lpstr>
      <vt:lpstr>Slide 199</vt:lpstr>
      <vt:lpstr>Slide 200</vt:lpstr>
      <vt:lpstr>Slide 201</vt:lpstr>
      <vt:lpstr>Slide 202</vt:lpstr>
      <vt:lpstr>Slide 203</vt:lpstr>
      <vt:lpstr>Slide 204</vt:lpstr>
      <vt:lpstr>Slide 205</vt:lpstr>
      <vt:lpstr>Slide 206</vt:lpstr>
      <vt:lpstr>Slide 207</vt:lpstr>
      <vt:lpstr>Slide 208</vt:lpstr>
      <vt:lpstr>Slide 209</vt:lpstr>
      <vt:lpstr>Slide 210</vt:lpstr>
      <vt:lpstr>Slide 211</vt:lpstr>
      <vt:lpstr>Slide 212</vt:lpstr>
      <vt:lpstr>Slide 213</vt:lpstr>
      <vt:lpstr>Slide 214</vt:lpstr>
      <vt:lpstr>Slide 215</vt:lpstr>
      <vt:lpstr>Slide 216</vt:lpstr>
      <vt:lpstr>Slide 217</vt:lpstr>
      <vt:lpstr>Slide 218</vt:lpstr>
      <vt:lpstr>Slide 219</vt:lpstr>
      <vt:lpstr>Slide 220</vt:lpstr>
      <vt:lpstr>Slide 221</vt:lpstr>
      <vt:lpstr>Slide 222</vt:lpstr>
      <vt:lpstr>Slide 223</vt:lpstr>
      <vt:lpstr>Slide 224</vt:lpstr>
      <vt:lpstr>Slide 225</vt:lpstr>
      <vt:lpstr>Slide 226</vt:lpstr>
      <vt:lpstr>Slide 227</vt:lpstr>
      <vt:lpstr>Slide 228</vt:lpstr>
      <vt:lpstr>Slide 229</vt:lpstr>
      <vt:lpstr>Slide 230</vt:lpstr>
      <vt:lpstr>Slide 231</vt:lpstr>
      <vt:lpstr>Slide 232</vt:lpstr>
      <vt:lpstr>Slide 233</vt:lpstr>
      <vt:lpstr>Slide 234</vt:lpstr>
      <vt:lpstr>Slide 235</vt:lpstr>
      <vt:lpstr>Slide 236</vt:lpstr>
      <vt:lpstr>Slide 237</vt:lpstr>
      <vt:lpstr>Slide 238</vt:lpstr>
      <vt:lpstr>Slide 239</vt:lpstr>
      <vt:lpstr>Slide 240</vt:lpstr>
      <vt:lpstr>Slide 241</vt:lpstr>
      <vt:lpstr>Slide 242</vt:lpstr>
      <vt:lpstr>Slide 243</vt:lpstr>
      <vt:lpstr>Slide 244</vt:lpstr>
      <vt:lpstr>Slide 245</vt:lpstr>
      <vt:lpstr>Slide 246</vt:lpstr>
      <vt:lpstr>Slide 247</vt:lpstr>
      <vt:lpstr>Slide 248</vt:lpstr>
      <vt:lpstr>Slide 249</vt:lpstr>
      <vt:lpstr>Slide 250</vt:lpstr>
      <vt:lpstr>Slide 251</vt:lpstr>
      <vt:lpstr>Slide 252</vt:lpstr>
      <vt:lpstr>Slide 253</vt:lpstr>
      <vt:lpstr>Slide 254</vt:lpstr>
      <vt:lpstr>Slide 255</vt:lpstr>
      <vt:lpstr>Slide 256</vt:lpstr>
      <vt:lpstr>Slide 257</vt:lpstr>
      <vt:lpstr>Slide 258</vt:lpstr>
      <vt:lpstr>Slide 259</vt:lpstr>
      <vt:lpstr>Slide 260</vt:lpstr>
      <vt:lpstr>Slide 261</vt:lpstr>
      <vt:lpstr>Slide 262</vt:lpstr>
      <vt:lpstr>Slide 263</vt:lpstr>
      <vt:lpstr>Slide 264</vt:lpstr>
      <vt:lpstr>Slide 265</vt:lpstr>
      <vt:lpstr>Slide 266</vt:lpstr>
      <vt:lpstr>Slide 267</vt:lpstr>
      <vt:lpstr>Slide 268</vt:lpstr>
      <vt:lpstr>Slide 269</vt:lpstr>
      <vt:lpstr>Slide 270</vt:lpstr>
      <vt:lpstr>Slide 271</vt:lpstr>
      <vt:lpstr>Slide 272</vt:lpstr>
      <vt:lpstr>Slide 273</vt:lpstr>
      <vt:lpstr>Slide 274</vt:lpstr>
      <vt:lpstr>Slide 275</vt:lpstr>
      <vt:lpstr>Slide 276</vt:lpstr>
      <vt:lpstr>Slide 277</vt:lpstr>
      <vt:lpstr>Slide 278</vt:lpstr>
      <vt:lpstr>Slide 279</vt:lpstr>
      <vt:lpstr>Slide 280</vt:lpstr>
      <vt:lpstr>Slide 281</vt:lpstr>
      <vt:lpstr>Slide 282</vt:lpstr>
      <vt:lpstr>Slide 283</vt:lpstr>
      <vt:lpstr>Slide 284</vt:lpstr>
      <vt:lpstr>Slide 285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2021-10-31T06:13:12Z</dcterms:created>
  <dcterms:modified xsi:type="dcterms:W3CDTF">2021-10-31T06:13:12Z</dcterms:modified>
</cp:coreProperties>
</file>